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Action1.xml" ContentType="application/vnd.ms-office.inkAction+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0.xml" ContentType="application/vnd.openxmlformats-officedocument.presentationml.notesSlide+xml"/>
  <Override PartName="/ppt/tags/tag2.xml" ContentType="application/vnd.openxmlformats-officedocument.presentationml.tags+xml"/>
  <Override PartName="/ppt/notesSlides/notesSlide3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Action2.xml" ContentType="application/vnd.ms-office.inkAction+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390" r:id="rId2"/>
    <p:sldId id="419" r:id="rId3"/>
    <p:sldId id="542" r:id="rId4"/>
    <p:sldId id="589" r:id="rId5"/>
    <p:sldId id="578" r:id="rId6"/>
    <p:sldId id="420" r:id="rId7"/>
    <p:sldId id="424" r:id="rId8"/>
    <p:sldId id="426" r:id="rId9"/>
    <p:sldId id="427" r:id="rId10"/>
    <p:sldId id="594" r:id="rId11"/>
    <p:sldId id="421" r:id="rId12"/>
    <p:sldId id="422" r:id="rId13"/>
    <p:sldId id="423" r:id="rId14"/>
    <p:sldId id="430" r:id="rId15"/>
    <p:sldId id="583" r:id="rId16"/>
    <p:sldId id="429" r:id="rId17"/>
    <p:sldId id="431" r:id="rId18"/>
    <p:sldId id="563" r:id="rId19"/>
    <p:sldId id="584" r:id="rId20"/>
    <p:sldId id="564" r:id="rId21"/>
    <p:sldId id="436" r:id="rId22"/>
    <p:sldId id="565" r:id="rId23"/>
    <p:sldId id="585" r:id="rId24"/>
    <p:sldId id="590" r:id="rId25"/>
    <p:sldId id="418" r:id="rId26"/>
    <p:sldId id="408" r:id="rId27"/>
    <p:sldId id="417" r:id="rId28"/>
    <p:sldId id="409" r:id="rId29"/>
    <p:sldId id="414" r:id="rId30"/>
    <p:sldId id="410" r:id="rId31"/>
    <p:sldId id="412" r:id="rId32"/>
    <p:sldId id="413" r:id="rId33"/>
    <p:sldId id="415" r:id="rId34"/>
    <p:sldId id="595" r:id="rId35"/>
    <p:sldId id="569" r:id="rId36"/>
    <p:sldId id="570" r:id="rId37"/>
    <p:sldId id="571" r:id="rId38"/>
    <p:sldId id="572" r:id="rId39"/>
  </p:sldIdLst>
  <p:sldSz cx="12192000" cy="6858000"/>
  <p:notesSz cx="9775825" cy="6645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390"/>
            <p14:sldId id="419"/>
            <p14:sldId id="542"/>
            <p14:sldId id="589"/>
            <p14:sldId id="578"/>
            <p14:sldId id="420"/>
            <p14:sldId id="424"/>
            <p14:sldId id="426"/>
            <p14:sldId id="427"/>
            <p14:sldId id="594"/>
            <p14:sldId id="421"/>
            <p14:sldId id="422"/>
            <p14:sldId id="423"/>
            <p14:sldId id="430"/>
            <p14:sldId id="583"/>
            <p14:sldId id="429"/>
            <p14:sldId id="431"/>
            <p14:sldId id="563"/>
            <p14:sldId id="584"/>
            <p14:sldId id="564"/>
            <p14:sldId id="436"/>
            <p14:sldId id="565"/>
            <p14:sldId id="585"/>
            <p14:sldId id="590"/>
            <p14:sldId id="418"/>
            <p14:sldId id="408"/>
            <p14:sldId id="417"/>
            <p14:sldId id="409"/>
            <p14:sldId id="414"/>
            <p14:sldId id="410"/>
            <p14:sldId id="412"/>
            <p14:sldId id="413"/>
            <p14:sldId id="415"/>
            <p14:sldId id="595"/>
            <p14:sldId id="569"/>
            <p14:sldId id="570"/>
            <p14:sldId id="571"/>
            <p14:sldId id="5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171D"/>
    <a:srgbClr val="004050"/>
    <a:srgbClr val="F3622C"/>
    <a:srgbClr val="7F007D"/>
    <a:srgbClr val="FF004C"/>
    <a:srgbClr val="20D3FF"/>
    <a:srgbClr val="00EDB5"/>
    <a:srgbClr val="000000"/>
    <a:srgbClr val="C4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43" autoAdjust="0"/>
    <p:restoredTop sz="47323" autoAdjust="0"/>
  </p:normalViewPr>
  <p:slideViewPr>
    <p:cSldViewPr snapToGrid="0" snapToObjects="1" showGuides="1">
      <p:cViewPr varScale="1">
        <p:scale>
          <a:sx n="97" d="100"/>
          <a:sy n="97" d="100"/>
        </p:scale>
        <p:origin x="816" y="200"/>
      </p:cViewPr>
      <p:guideLst/>
    </p:cSldViewPr>
  </p:slideViewPr>
  <p:notesTextViewPr>
    <p:cViewPr>
      <p:scale>
        <a:sx n="1" d="1"/>
        <a:sy n="1" d="1"/>
      </p:scale>
      <p:origin x="0" y="0"/>
    </p:cViewPr>
  </p:notesTextViewPr>
  <p:sorterViewPr>
    <p:cViewPr>
      <p:scale>
        <a:sx n="66" d="100"/>
        <a:sy n="66" d="100"/>
      </p:scale>
      <p:origin x="0" y="-388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1CF256-67DF-4583-B2D5-2B5243CAD6B4}" type="doc">
      <dgm:prSet loTypeId="urn:microsoft.com/office/officeart/2005/8/layout/cycle5" loCatId="cycle" qsTypeId="urn:microsoft.com/office/officeart/2005/8/quickstyle/simple1" qsCatId="simple" csTypeId="urn:microsoft.com/office/officeart/2005/8/colors/colorful1" csCatId="colorful" phldr="1"/>
      <dgm:spPr/>
      <dgm:t>
        <a:bodyPr/>
        <a:lstStyle/>
        <a:p>
          <a:endParaRPr lang="en-GB"/>
        </a:p>
      </dgm:t>
    </dgm:pt>
    <dgm:pt modelId="{A7A9755C-937B-49A6-99B9-B32EB5926749}">
      <dgm:prSet phldrT="[Text]"/>
      <dgm:spPr/>
      <dgm:t>
        <a:bodyPr/>
        <a:lstStyle/>
        <a:p>
          <a:r>
            <a:rPr lang="en-GB" dirty="0"/>
            <a:t>Business Understanding</a:t>
          </a:r>
        </a:p>
      </dgm:t>
    </dgm:pt>
    <dgm:pt modelId="{D566549F-4FEE-48DF-9DFB-7676BD1A6667}" type="parTrans" cxnId="{58594EE7-A09B-42E3-9643-489EF592C4D7}">
      <dgm:prSet/>
      <dgm:spPr/>
      <dgm:t>
        <a:bodyPr/>
        <a:lstStyle/>
        <a:p>
          <a:endParaRPr lang="en-GB"/>
        </a:p>
      </dgm:t>
    </dgm:pt>
    <dgm:pt modelId="{13F0B28E-9A56-4C58-86FD-1F60BAF7955D}" type="sibTrans" cxnId="{58594EE7-A09B-42E3-9643-489EF592C4D7}">
      <dgm:prSet/>
      <dgm:spPr/>
      <dgm:t>
        <a:bodyPr/>
        <a:lstStyle/>
        <a:p>
          <a:endParaRPr lang="en-GB"/>
        </a:p>
      </dgm:t>
    </dgm:pt>
    <dgm:pt modelId="{305635E2-4F8D-4237-9567-963477B94FAC}">
      <dgm:prSet phldrT="[Text]"/>
      <dgm:spPr/>
      <dgm:t>
        <a:bodyPr/>
        <a:lstStyle/>
        <a:p>
          <a:r>
            <a:rPr lang="en-GB" dirty="0"/>
            <a:t>Data Preparation</a:t>
          </a:r>
        </a:p>
      </dgm:t>
    </dgm:pt>
    <dgm:pt modelId="{00583FA6-CDF9-43A6-96EF-40ABAEE050EE}" type="parTrans" cxnId="{9FB4E7F0-CA0A-4C26-B47D-7D05DEF92D62}">
      <dgm:prSet/>
      <dgm:spPr/>
      <dgm:t>
        <a:bodyPr/>
        <a:lstStyle/>
        <a:p>
          <a:endParaRPr lang="en-GB"/>
        </a:p>
      </dgm:t>
    </dgm:pt>
    <dgm:pt modelId="{4CD58634-4BB8-4F9D-B784-F984089ED34A}" type="sibTrans" cxnId="{9FB4E7F0-CA0A-4C26-B47D-7D05DEF92D62}">
      <dgm:prSet/>
      <dgm:spPr/>
      <dgm:t>
        <a:bodyPr/>
        <a:lstStyle/>
        <a:p>
          <a:endParaRPr lang="en-GB"/>
        </a:p>
      </dgm:t>
    </dgm:pt>
    <dgm:pt modelId="{7AEB5BB7-C33D-47D4-9BCC-35DAAEAC6656}">
      <dgm:prSet phldrT="[Text]"/>
      <dgm:spPr/>
      <dgm:t>
        <a:bodyPr/>
        <a:lstStyle/>
        <a:p>
          <a:r>
            <a:rPr lang="en-GB" dirty="0"/>
            <a:t>Modelling</a:t>
          </a:r>
        </a:p>
      </dgm:t>
    </dgm:pt>
    <dgm:pt modelId="{DB59863F-6119-4362-A222-054DABE042D6}" type="parTrans" cxnId="{8CF45C71-BFE0-43EC-9314-C52599792B26}">
      <dgm:prSet/>
      <dgm:spPr/>
      <dgm:t>
        <a:bodyPr/>
        <a:lstStyle/>
        <a:p>
          <a:endParaRPr lang="en-GB"/>
        </a:p>
      </dgm:t>
    </dgm:pt>
    <dgm:pt modelId="{2A36549E-E788-4229-8DDB-E31FFBC66A1D}" type="sibTrans" cxnId="{8CF45C71-BFE0-43EC-9314-C52599792B26}">
      <dgm:prSet/>
      <dgm:spPr/>
      <dgm:t>
        <a:bodyPr/>
        <a:lstStyle/>
        <a:p>
          <a:endParaRPr lang="en-GB"/>
        </a:p>
      </dgm:t>
    </dgm:pt>
    <dgm:pt modelId="{A067393D-5084-4623-9DC9-DB14FA26FFAE}">
      <dgm:prSet phldrT="[Text]"/>
      <dgm:spPr/>
      <dgm:t>
        <a:bodyPr/>
        <a:lstStyle/>
        <a:p>
          <a:r>
            <a:rPr lang="en-GB" dirty="0"/>
            <a:t>Evaluation</a:t>
          </a:r>
        </a:p>
      </dgm:t>
    </dgm:pt>
    <dgm:pt modelId="{4CEF5B35-925A-4786-A9B5-83E22F375CAB}" type="parTrans" cxnId="{DD4042AD-7F0E-4896-9C84-4ACB0373BCE2}">
      <dgm:prSet/>
      <dgm:spPr/>
      <dgm:t>
        <a:bodyPr/>
        <a:lstStyle/>
        <a:p>
          <a:endParaRPr lang="en-GB"/>
        </a:p>
      </dgm:t>
    </dgm:pt>
    <dgm:pt modelId="{68AFF485-BB5D-4AE1-92F0-2D29B1FF7A7D}" type="sibTrans" cxnId="{DD4042AD-7F0E-4896-9C84-4ACB0373BCE2}">
      <dgm:prSet/>
      <dgm:spPr/>
      <dgm:t>
        <a:bodyPr/>
        <a:lstStyle/>
        <a:p>
          <a:endParaRPr lang="en-GB"/>
        </a:p>
      </dgm:t>
    </dgm:pt>
    <dgm:pt modelId="{40CB37E0-32D9-46DA-B378-0E9F13B6C9B9}">
      <dgm:prSet phldrT="[Text]"/>
      <dgm:spPr/>
      <dgm:t>
        <a:bodyPr/>
        <a:lstStyle/>
        <a:p>
          <a:r>
            <a:rPr lang="en-GB" dirty="0"/>
            <a:t>Deployment</a:t>
          </a:r>
        </a:p>
      </dgm:t>
    </dgm:pt>
    <dgm:pt modelId="{A7B1C86A-9F78-4630-86B9-2D0AAE28C30F}" type="parTrans" cxnId="{47AB7A3D-FB69-49EB-9813-B259687779AC}">
      <dgm:prSet/>
      <dgm:spPr/>
      <dgm:t>
        <a:bodyPr/>
        <a:lstStyle/>
        <a:p>
          <a:endParaRPr lang="en-GB"/>
        </a:p>
      </dgm:t>
    </dgm:pt>
    <dgm:pt modelId="{72BAA439-3DBE-482F-B25D-2314D6F48B63}" type="sibTrans" cxnId="{47AB7A3D-FB69-49EB-9813-B259687779AC}">
      <dgm:prSet/>
      <dgm:spPr/>
      <dgm:t>
        <a:bodyPr/>
        <a:lstStyle/>
        <a:p>
          <a:endParaRPr lang="en-GB"/>
        </a:p>
      </dgm:t>
    </dgm:pt>
    <dgm:pt modelId="{EE49E563-FD99-47D2-A64C-8950D23513BD}">
      <dgm:prSet phldrT="[Text]"/>
      <dgm:spPr/>
      <dgm:t>
        <a:bodyPr/>
        <a:lstStyle/>
        <a:p>
          <a:r>
            <a:rPr lang="en-GB" dirty="0"/>
            <a:t>Data Understanding</a:t>
          </a:r>
        </a:p>
      </dgm:t>
    </dgm:pt>
    <dgm:pt modelId="{988A4FA4-9C74-4242-8ADD-F98D734CB60E}" type="parTrans" cxnId="{78672C51-C32E-4A84-A89C-8CFC34FFEAAF}">
      <dgm:prSet/>
      <dgm:spPr/>
      <dgm:t>
        <a:bodyPr/>
        <a:lstStyle/>
        <a:p>
          <a:endParaRPr lang="en-GB"/>
        </a:p>
      </dgm:t>
    </dgm:pt>
    <dgm:pt modelId="{209747E4-90F3-4777-A39B-6EF89C18A081}" type="sibTrans" cxnId="{78672C51-C32E-4A84-A89C-8CFC34FFEAAF}">
      <dgm:prSet/>
      <dgm:spPr/>
      <dgm:t>
        <a:bodyPr/>
        <a:lstStyle/>
        <a:p>
          <a:endParaRPr lang="en-GB"/>
        </a:p>
      </dgm:t>
    </dgm:pt>
    <dgm:pt modelId="{7D4A004F-FB18-4AA1-8702-28C96DB4B1FB}" type="pres">
      <dgm:prSet presAssocID="{841CF256-67DF-4583-B2D5-2B5243CAD6B4}" presName="cycle" presStyleCnt="0">
        <dgm:presLayoutVars>
          <dgm:dir/>
          <dgm:resizeHandles val="exact"/>
        </dgm:presLayoutVars>
      </dgm:prSet>
      <dgm:spPr/>
    </dgm:pt>
    <dgm:pt modelId="{8DB7D63C-DD2D-4EDA-A4A4-7FBFF5837A3D}" type="pres">
      <dgm:prSet presAssocID="{A7A9755C-937B-49A6-99B9-B32EB5926749}" presName="node" presStyleLbl="node1" presStyleIdx="0" presStyleCnt="6">
        <dgm:presLayoutVars>
          <dgm:bulletEnabled val="1"/>
        </dgm:presLayoutVars>
      </dgm:prSet>
      <dgm:spPr/>
    </dgm:pt>
    <dgm:pt modelId="{B15F6E78-ED74-401A-8E13-880A91629E79}" type="pres">
      <dgm:prSet presAssocID="{A7A9755C-937B-49A6-99B9-B32EB5926749}" presName="spNode" presStyleCnt="0"/>
      <dgm:spPr/>
    </dgm:pt>
    <dgm:pt modelId="{4A358501-E99D-4149-BD1C-378D50BF4C0D}" type="pres">
      <dgm:prSet presAssocID="{13F0B28E-9A56-4C58-86FD-1F60BAF7955D}" presName="sibTrans" presStyleLbl="sibTrans1D1" presStyleIdx="0" presStyleCnt="6"/>
      <dgm:spPr/>
    </dgm:pt>
    <dgm:pt modelId="{4CC843C9-1F0A-4C60-BDF4-DE0ECDAD2E51}" type="pres">
      <dgm:prSet presAssocID="{EE49E563-FD99-47D2-A64C-8950D23513BD}" presName="node" presStyleLbl="node1" presStyleIdx="1" presStyleCnt="6">
        <dgm:presLayoutVars>
          <dgm:bulletEnabled val="1"/>
        </dgm:presLayoutVars>
      </dgm:prSet>
      <dgm:spPr/>
    </dgm:pt>
    <dgm:pt modelId="{2B79BAD8-1176-45EB-85D9-9F7F1D0B6123}" type="pres">
      <dgm:prSet presAssocID="{EE49E563-FD99-47D2-A64C-8950D23513BD}" presName="spNode" presStyleCnt="0"/>
      <dgm:spPr/>
    </dgm:pt>
    <dgm:pt modelId="{C01EACD8-2E71-4422-8135-CFB0718099B0}" type="pres">
      <dgm:prSet presAssocID="{209747E4-90F3-4777-A39B-6EF89C18A081}" presName="sibTrans" presStyleLbl="sibTrans1D1" presStyleIdx="1" presStyleCnt="6"/>
      <dgm:spPr/>
    </dgm:pt>
    <dgm:pt modelId="{EF8E871F-F535-4046-857B-687C35D7EDFD}" type="pres">
      <dgm:prSet presAssocID="{305635E2-4F8D-4237-9567-963477B94FAC}" presName="node" presStyleLbl="node1" presStyleIdx="2" presStyleCnt="6">
        <dgm:presLayoutVars>
          <dgm:bulletEnabled val="1"/>
        </dgm:presLayoutVars>
      </dgm:prSet>
      <dgm:spPr/>
    </dgm:pt>
    <dgm:pt modelId="{64B80B9E-150F-44DF-A57E-36C9B9E7234C}" type="pres">
      <dgm:prSet presAssocID="{305635E2-4F8D-4237-9567-963477B94FAC}" presName="spNode" presStyleCnt="0"/>
      <dgm:spPr/>
    </dgm:pt>
    <dgm:pt modelId="{DE04B3A6-EF1E-4D99-80A4-55CB5D7E6644}" type="pres">
      <dgm:prSet presAssocID="{4CD58634-4BB8-4F9D-B784-F984089ED34A}" presName="sibTrans" presStyleLbl="sibTrans1D1" presStyleIdx="2" presStyleCnt="6"/>
      <dgm:spPr/>
    </dgm:pt>
    <dgm:pt modelId="{E0152E4C-AB62-4202-AA9C-E91A28D4A0FA}" type="pres">
      <dgm:prSet presAssocID="{7AEB5BB7-C33D-47D4-9BCC-35DAAEAC6656}" presName="node" presStyleLbl="node1" presStyleIdx="3" presStyleCnt="6">
        <dgm:presLayoutVars>
          <dgm:bulletEnabled val="1"/>
        </dgm:presLayoutVars>
      </dgm:prSet>
      <dgm:spPr/>
    </dgm:pt>
    <dgm:pt modelId="{38224818-3922-4283-8DAC-A01D525A9C20}" type="pres">
      <dgm:prSet presAssocID="{7AEB5BB7-C33D-47D4-9BCC-35DAAEAC6656}" presName="spNode" presStyleCnt="0"/>
      <dgm:spPr/>
    </dgm:pt>
    <dgm:pt modelId="{E101EA9B-F508-4A4F-8637-BECD68265311}" type="pres">
      <dgm:prSet presAssocID="{2A36549E-E788-4229-8DDB-E31FFBC66A1D}" presName="sibTrans" presStyleLbl="sibTrans1D1" presStyleIdx="3" presStyleCnt="6"/>
      <dgm:spPr/>
    </dgm:pt>
    <dgm:pt modelId="{9986D3D6-7F2B-4D09-B957-1AC7B7A5FEC3}" type="pres">
      <dgm:prSet presAssocID="{A067393D-5084-4623-9DC9-DB14FA26FFAE}" presName="node" presStyleLbl="node1" presStyleIdx="4" presStyleCnt="6">
        <dgm:presLayoutVars>
          <dgm:bulletEnabled val="1"/>
        </dgm:presLayoutVars>
      </dgm:prSet>
      <dgm:spPr/>
    </dgm:pt>
    <dgm:pt modelId="{D4B1C320-8C7A-479B-8D11-DDE24BB8AAEF}" type="pres">
      <dgm:prSet presAssocID="{A067393D-5084-4623-9DC9-DB14FA26FFAE}" presName="spNode" presStyleCnt="0"/>
      <dgm:spPr/>
    </dgm:pt>
    <dgm:pt modelId="{3E3D7473-E5B1-4642-8C4A-929E68A25D45}" type="pres">
      <dgm:prSet presAssocID="{68AFF485-BB5D-4AE1-92F0-2D29B1FF7A7D}" presName="sibTrans" presStyleLbl="sibTrans1D1" presStyleIdx="4" presStyleCnt="6"/>
      <dgm:spPr/>
    </dgm:pt>
    <dgm:pt modelId="{42C880E9-09C3-4179-B6B1-79E575AF48D5}" type="pres">
      <dgm:prSet presAssocID="{40CB37E0-32D9-46DA-B378-0E9F13B6C9B9}" presName="node" presStyleLbl="node1" presStyleIdx="5" presStyleCnt="6">
        <dgm:presLayoutVars>
          <dgm:bulletEnabled val="1"/>
        </dgm:presLayoutVars>
      </dgm:prSet>
      <dgm:spPr/>
    </dgm:pt>
    <dgm:pt modelId="{EF03CE1B-125D-4B3A-85B1-46AE6E631B63}" type="pres">
      <dgm:prSet presAssocID="{40CB37E0-32D9-46DA-B378-0E9F13B6C9B9}" presName="spNode" presStyleCnt="0"/>
      <dgm:spPr/>
    </dgm:pt>
    <dgm:pt modelId="{A97829DC-E0AF-42D1-8C75-1588676245A1}" type="pres">
      <dgm:prSet presAssocID="{72BAA439-3DBE-482F-B25D-2314D6F48B63}" presName="sibTrans" presStyleLbl="sibTrans1D1" presStyleIdx="5" presStyleCnt="6"/>
      <dgm:spPr/>
    </dgm:pt>
  </dgm:ptLst>
  <dgm:cxnLst>
    <dgm:cxn modelId="{F5C8E636-06DF-FD48-A2E4-6D438E88C2F7}" type="presOf" srcId="{2A36549E-E788-4229-8DDB-E31FFBC66A1D}" destId="{E101EA9B-F508-4A4F-8637-BECD68265311}" srcOrd="0" destOrd="0" presId="urn:microsoft.com/office/officeart/2005/8/layout/cycle5"/>
    <dgm:cxn modelId="{47AB7A3D-FB69-49EB-9813-B259687779AC}" srcId="{841CF256-67DF-4583-B2D5-2B5243CAD6B4}" destId="{40CB37E0-32D9-46DA-B378-0E9F13B6C9B9}" srcOrd="5" destOrd="0" parTransId="{A7B1C86A-9F78-4630-86B9-2D0AAE28C30F}" sibTransId="{72BAA439-3DBE-482F-B25D-2314D6F48B63}"/>
    <dgm:cxn modelId="{1438713E-E00D-3A4D-B672-EC46B7E0EEA0}" type="presOf" srcId="{A067393D-5084-4623-9DC9-DB14FA26FFAE}" destId="{9986D3D6-7F2B-4D09-B957-1AC7B7A5FEC3}" srcOrd="0" destOrd="0" presId="urn:microsoft.com/office/officeart/2005/8/layout/cycle5"/>
    <dgm:cxn modelId="{78672C51-C32E-4A84-A89C-8CFC34FFEAAF}" srcId="{841CF256-67DF-4583-B2D5-2B5243CAD6B4}" destId="{EE49E563-FD99-47D2-A64C-8950D23513BD}" srcOrd="1" destOrd="0" parTransId="{988A4FA4-9C74-4242-8ADD-F98D734CB60E}" sibTransId="{209747E4-90F3-4777-A39B-6EF89C18A081}"/>
    <dgm:cxn modelId="{8CF45C71-BFE0-43EC-9314-C52599792B26}" srcId="{841CF256-67DF-4583-B2D5-2B5243CAD6B4}" destId="{7AEB5BB7-C33D-47D4-9BCC-35DAAEAC6656}" srcOrd="3" destOrd="0" parTransId="{DB59863F-6119-4362-A222-054DABE042D6}" sibTransId="{2A36549E-E788-4229-8DDB-E31FFBC66A1D}"/>
    <dgm:cxn modelId="{7F534981-FA95-334E-8283-3CD5387E5183}" type="presOf" srcId="{A7A9755C-937B-49A6-99B9-B32EB5926749}" destId="{8DB7D63C-DD2D-4EDA-A4A4-7FBFF5837A3D}" srcOrd="0" destOrd="0" presId="urn:microsoft.com/office/officeart/2005/8/layout/cycle5"/>
    <dgm:cxn modelId="{B09E9581-553D-4443-A4F1-779981A0A9E4}" type="presOf" srcId="{7AEB5BB7-C33D-47D4-9BCC-35DAAEAC6656}" destId="{E0152E4C-AB62-4202-AA9C-E91A28D4A0FA}" srcOrd="0" destOrd="0" presId="urn:microsoft.com/office/officeart/2005/8/layout/cycle5"/>
    <dgm:cxn modelId="{910D10A3-4346-EB4B-A1B8-08871EE81AE8}" type="presOf" srcId="{841CF256-67DF-4583-B2D5-2B5243CAD6B4}" destId="{7D4A004F-FB18-4AA1-8702-28C96DB4B1FB}" srcOrd="0" destOrd="0" presId="urn:microsoft.com/office/officeart/2005/8/layout/cycle5"/>
    <dgm:cxn modelId="{31C77EA4-5F04-024C-A96B-3EDDABD82096}" type="presOf" srcId="{40CB37E0-32D9-46DA-B378-0E9F13B6C9B9}" destId="{42C880E9-09C3-4179-B6B1-79E575AF48D5}" srcOrd="0" destOrd="0" presId="urn:microsoft.com/office/officeart/2005/8/layout/cycle5"/>
    <dgm:cxn modelId="{DD4042AD-7F0E-4896-9C84-4ACB0373BCE2}" srcId="{841CF256-67DF-4583-B2D5-2B5243CAD6B4}" destId="{A067393D-5084-4623-9DC9-DB14FA26FFAE}" srcOrd="4" destOrd="0" parTransId="{4CEF5B35-925A-4786-A9B5-83E22F375CAB}" sibTransId="{68AFF485-BB5D-4AE1-92F0-2D29B1FF7A7D}"/>
    <dgm:cxn modelId="{EF7ACBB3-719E-B54A-A3E5-6A8458E17837}" type="presOf" srcId="{13F0B28E-9A56-4C58-86FD-1F60BAF7955D}" destId="{4A358501-E99D-4149-BD1C-378D50BF4C0D}" srcOrd="0" destOrd="0" presId="urn:microsoft.com/office/officeart/2005/8/layout/cycle5"/>
    <dgm:cxn modelId="{A093AAC1-C50E-A04E-9DA4-D9D748B5CA7A}" type="presOf" srcId="{72BAA439-3DBE-482F-B25D-2314D6F48B63}" destId="{A97829DC-E0AF-42D1-8C75-1588676245A1}" srcOrd="0" destOrd="0" presId="urn:microsoft.com/office/officeart/2005/8/layout/cycle5"/>
    <dgm:cxn modelId="{04EEC7C2-0D6A-B746-92D1-51C6537F71FF}" type="presOf" srcId="{4CD58634-4BB8-4F9D-B784-F984089ED34A}" destId="{DE04B3A6-EF1E-4D99-80A4-55CB5D7E6644}" srcOrd="0" destOrd="0" presId="urn:microsoft.com/office/officeart/2005/8/layout/cycle5"/>
    <dgm:cxn modelId="{46DBA6E2-6E8D-EC4C-AEAD-9B9D1964033A}" type="presOf" srcId="{68AFF485-BB5D-4AE1-92F0-2D29B1FF7A7D}" destId="{3E3D7473-E5B1-4642-8C4A-929E68A25D45}" srcOrd="0" destOrd="0" presId="urn:microsoft.com/office/officeart/2005/8/layout/cycle5"/>
    <dgm:cxn modelId="{58594EE7-A09B-42E3-9643-489EF592C4D7}" srcId="{841CF256-67DF-4583-B2D5-2B5243CAD6B4}" destId="{A7A9755C-937B-49A6-99B9-B32EB5926749}" srcOrd="0" destOrd="0" parTransId="{D566549F-4FEE-48DF-9DFB-7676BD1A6667}" sibTransId="{13F0B28E-9A56-4C58-86FD-1F60BAF7955D}"/>
    <dgm:cxn modelId="{9FB4E7F0-CA0A-4C26-B47D-7D05DEF92D62}" srcId="{841CF256-67DF-4583-B2D5-2B5243CAD6B4}" destId="{305635E2-4F8D-4237-9567-963477B94FAC}" srcOrd="2" destOrd="0" parTransId="{00583FA6-CDF9-43A6-96EF-40ABAEE050EE}" sibTransId="{4CD58634-4BB8-4F9D-B784-F984089ED34A}"/>
    <dgm:cxn modelId="{4978A3F4-90AA-394E-864F-2E7A6F310DEB}" type="presOf" srcId="{305635E2-4F8D-4237-9567-963477B94FAC}" destId="{EF8E871F-F535-4046-857B-687C35D7EDFD}" srcOrd="0" destOrd="0" presId="urn:microsoft.com/office/officeart/2005/8/layout/cycle5"/>
    <dgm:cxn modelId="{4E6ED2F5-4CBB-034E-9556-1A55891C29CB}" type="presOf" srcId="{EE49E563-FD99-47D2-A64C-8950D23513BD}" destId="{4CC843C9-1F0A-4C60-BDF4-DE0ECDAD2E51}" srcOrd="0" destOrd="0" presId="urn:microsoft.com/office/officeart/2005/8/layout/cycle5"/>
    <dgm:cxn modelId="{CF0672FC-A705-024B-ADCE-2BEADE75B903}" type="presOf" srcId="{209747E4-90F3-4777-A39B-6EF89C18A081}" destId="{C01EACD8-2E71-4422-8135-CFB0718099B0}" srcOrd="0" destOrd="0" presId="urn:microsoft.com/office/officeart/2005/8/layout/cycle5"/>
    <dgm:cxn modelId="{8305E5A2-47C6-0346-8A2C-A088DFAF6AA1}" type="presParOf" srcId="{7D4A004F-FB18-4AA1-8702-28C96DB4B1FB}" destId="{8DB7D63C-DD2D-4EDA-A4A4-7FBFF5837A3D}" srcOrd="0" destOrd="0" presId="urn:microsoft.com/office/officeart/2005/8/layout/cycle5"/>
    <dgm:cxn modelId="{9D5AD8E0-E475-4D4F-85FE-31EB0DA5F84B}" type="presParOf" srcId="{7D4A004F-FB18-4AA1-8702-28C96DB4B1FB}" destId="{B15F6E78-ED74-401A-8E13-880A91629E79}" srcOrd="1" destOrd="0" presId="urn:microsoft.com/office/officeart/2005/8/layout/cycle5"/>
    <dgm:cxn modelId="{1DB3D732-1A21-414E-AC38-F2D0051EE04E}" type="presParOf" srcId="{7D4A004F-FB18-4AA1-8702-28C96DB4B1FB}" destId="{4A358501-E99D-4149-BD1C-378D50BF4C0D}" srcOrd="2" destOrd="0" presId="urn:microsoft.com/office/officeart/2005/8/layout/cycle5"/>
    <dgm:cxn modelId="{579D06D6-09BC-474F-A547-7FF17456F142}" type="presParOf" srcId="{7D4A004F-FB18-4AA1-8702-28C96DB4B1FB}" destId="{4CC843C9-1F0A-4C60-BDF4-DE0ECDAD2E51}" srcOrd="3" destOrd="0" presId="urn:microsoft.com/office/officeart/2005/8/layout/cycle5"/>
    <dgm:cxn modelId="{4DF69DFD-74C8-8E49-958C-A9A9049BA349}" type="presParOf" srcId="{7D4A004F-FB18-4AA1-8702-28C96DB4B1FB}" destId="{2B79BAD8-1176-45EB-85D9-9F7F1D0B6123}" srcOrd="4" destOrd="0" presId="urn:microsoft.com/office/officeart/2005/8/layout/cycle5"/>
    <dgm:cxn modelId="{97AA2D90-9859-0A49-8EA5-91E019E73146}" type="presParOf" srcId="{7D4A004F-FB18-4AA1-8702-28C96DB4B1FB}" destId="{C01EACD8-2E71-4422-8135-CFB0718099B0}" srcOrd="5" destOrd="0" presId="urn:microsoft.com/office/officeart/2005/8/layout/cycle5"/>
    <dgm:cxn modelId="{FFD73CFD-6780-614F-874F-DA8402D40311}" type="presParOf" srcId="{7D4A004F-FB18-4AA1-8702-28C96DB4B1FB}" destId="{EF8E871F-F535-4046-857B-687C35D7EDFD}" srcOrd="6" destOrd="0" presId="urn:microsoft.com/office/officeart/2005/8/layout/cycle5"/>
    <dgm:cxn modelId="{FDE45DE3-9FA9-F442-9D51-902A1F79C91F}" type="presParOf" srcId="{7D4A004F-FB18-4AA1-8702-28C96DB4B1FB}" destId="{64B80B9E-150F-44DF-A57E-36C9B9E7234C}" srcOrd="7" destOrd="0" presId="urn:microsoft.com/office/officeart/2005/8/layout/cycle5"/>
    <dgm:cxn modelId="{17671E39-6DFA-4C41-8121-88A78BA7AE33}" type="presParOf" srcId="{7D4A004F-FB18-4AA1-8702-28C96DB4B1FB}" destId="{DE04B3A6-EF1E-4D99-80A4-55CB5D7E6644}" srcOrd="8" destOrd="0" presId="urn:microsoft.com/office/officeart/2005/8/layout/cycle5"/>
    <dgm:cxn modelId="{163C4648-B904-C948-BB1F-B5CCEDC1E356}" type="presParOf" srcId="{7D4A004F-FB18-4AA1-8702-28C96DB4B1FB}" destId="{E0152E4C-AB62-4202-AA9C-E91A28D4A0FA}" srcOrd="9" destOrd="0" presId="urn:microsoft.com/office/officeart/2005/8/layout/cycle5"/>
    <dgm:cxn modelId="{CF3F08AD-0B8E-F548-8C32-D2D3C8E42444}" type="presParOf" srcId="{7D4A004F-FB18-4AA1-8702-28C96DB4B1FB}" destId="{38224818-3922-4283-8DAC-A01D525A9C20}" srcOrd="10" destOrd="0" presId="urn:microsoft.com/office/officeart/2005/8/layout/cycle5"/>
    <dgm:cxn modelId="{62DCC80B-ABEF-8640-AE45-A17634CD12E1}" type="presParOf" srcId="{7D4A004F-FB18-4AA1-8702-28C96DB4B1FB}" destId="{E101EA9B-F508-4A4F-8637-BECD68265311}" srcOrd="11" destOrd="0" presId="urn:microsoft.com/office/officeart/2005/8/layout/cycle5"/>
    <dgm:cxn modelId="{19FE5C6C-86BC-BF48-988D-2BCD7D21E7E1}" type="presParOf" srcId="{7D4A004F-FB18-4AA1-8702-28C96DB4B1FB}" destId="{9986D3D6-7F2B-4D09-B957-1AC7B7A5FEC3}" srcOrd="12" destOrd="0" presId="urn:microsoft.com/office/officeart/2005/8/layout/cycle5"/>
    <dgm:cxn modelId="{A336E66D-45BB-1643-97ED-F93C1EF428CF}" type="presParOf" srcId="{7D4A004F-FB18-4AA1-8702-28C96DB4B1FB}" destId="{D4B1C320-8C7A-479B-8D11-DDE24BB8AAEF}" srcOrd="13" destOrd="0" presId="urn:microsoft.com/office/officeart/2005/8/layout/cycle5"/>
    <dgm:cxn modelId="{78C12444-1215-CC47-BB19-37E68D2DDD86}" type="presParOf" srcId="{7D4A004F-FB18-4AA1-8702-28C96DB4B1FB}" destId="{3E3D7473-E5B1-4642-8C4A-929E68A25D45}" srcOrd="14" destOrd="0" presId="urn:microsoft.com/office/officeart/2005/8/layout/cycle5"/>
    <dgm:cxn modelId="{04D54795-B401-6344-831E-5988B6907C57}" type="presParOf" srcId="{7D4A004F-FB18-4AA1-8702-28C96DB4B1FB}" destId="{42C880E9-09C3-4179-B6B1-79E575AF48D5}" srcOrd="15" destOrd="0" presId="urn:microsoft.com/office/officeart/2005/8/layout/cycle5"/>
    <dgm:cxn modelId="{A93D7609-2C85-AA41-BB9B-22D30B73EB7C}" type="presParOf" srcId="{7D4A004F-FB18-4AA1-8702-28C96DB4B1FB}" destId="{EF03CE1B-125D-4B3A-85B1-46AE6E631B63}" srcOrd="16" destOrd="0" presId="urn:microsoft.com/office/officeart/2005/8/layout/cycle5"/>
    <dgm:cxn modelId="{8A6FFE80-4C00-AC42-83F7-FD34A6AE8ED1}" type="presParOf" srcId="{7D4A004F-FB18-4AA1-8702-28C96DB4B1FB}" destId="{A97829DC-E0AF-42D1-8C75-1588676245A1}" srcOrd="17"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B4920DF-F772-4272-9484-01C0038476C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B340B81-DB92-42A3-AEAE-11487D6FF45E}">
      <dgm:prSet/>
      <dgm:spPr/>
      <dgm:t>
        <a:bodyPr/>
        <a:lstStyle/>
        <a:p>
          <a:r>
            <a:rPr lang="en-GB"/>
            <a:t>State what are you trying to achieve.</a:t>
          </a:r>
          <a:endParaRPr lang="en-US"/>
        </a:p>
      </dgm:t>
    </dgm:pt>
    <dgm:pt modelId="{F97B783E-13AE-4EF1-AEBA-FB01B4A46F6D}" type="parTrans" cxnId="{E2F3B6F7-209B-478E-B824-2667971C67F4}">
      <dgm:prSet/>
      <dgm:spPr/>
      <dgm:t>
        <a:bodyPr/>
        <a:lstStyle/>
        <a:p>
          <a:endParaRPr lang="en-US"/>
        </a:p>
      </dgm:t>
    </dgm:pt>
    <dgm:pt modelId="{4066CE9B-6622-42D3-8C10-40BADBD5E75C}" type="sibTrans" cxnId="{E2F3B6F7-209B-478E-B824-2667971C67F4}">
      <dgm:prSet/>
      <dgm:spPr/>
      <dgm:t>
        <a:bodyPr/>
        <a:lstStyle/>
        <a:p>
          <a:endParaRPr lang="en-US"/>
        </a:p>
      </dgm:t>
    </dgm:pt>
    <dgm:pt modelId="{F176B2C8-5E25-42A0-BD67-1AC39C445211}">
      <dgm:prSet/>
      <dgm:spPr/>
      <dgm:t>
        <a:bodyPr/>
        <a:lstStyle/>
        <a:p>
          <a:r>
            <a:rPr lang="en-GB"/>
            <a:t>Clarify what problem this project will solve.</a:t>
          </a:r>
          <a:endParaRPr lang="en-US"/>
        </a:p>
      </dgm:t>
    </dgm:pt>
    <dgm:pt modelId="{C942D302-72AC-4EFA-A358-C58374564EAD}" type="parTrans" cxnId="{98825E43-DB7E-4F92-A5A9-535561D7F3E8}">
      <dgm:prSet/>
      <dgm:spPr/>
      <dgm:t>
        <a:bodyPr/>
        <a:lstStyle/>
        <a:p>
          <a:endParaRPr lang="en-US"/>
        </a:p>
      </dgm:t>
    </dgm:pt>
    <dgm:pt modelId="{1D0C17F9-E503-489F-AE74-F01787353ADB}" type="sibTrans" cxnId="{98825E43-DB7E-4F92-A5A9-535561D7F3E8}">
      <dgm:prSet/>
      <dgm:spPr/>
      <dgm:t>
        <a:bodyPr/>
        <a:lstStyle/>
        <a:p>
          <a:endParaRPr lang="en-US"/>
        </a:p>
      </dgm:t>
    </dgm:pt>
    <dgm:pt modelId="{6B74F822-136E-4F7B-A503-D04770BC0F84}">
      <dgm:prSet/>
      <dgm:spPr/>
      <dgm:t>
        <a:bodyPr/>
        <a:lstStyle/>
        <a:p>
          <a:r>
            <a:rPr lang="en-GB"/>
            <a:t>Justify why this problem requires big data solution.</a:t>
          </a:r>
          <a:endParaRPr lang="en-US"/>
        </a:p>
      </dgm:t>
    </dgm:pt>
    <dgm:pt modelId="{1E298164-78B4-4B0A-AC4E-7FE1D0198E94}" type="parTrans" cxnId="{3AEDEF43-B030-43D9-9332-EF2D5E228E3C}">
      <dgm:prSet/>
      <dgm:spPr/>
      <dgm:t>
        <a:bodyPr/>
        <a:lstStyle/>
        <a:p>
          <a:endParaRPr lang="en-US"/>
        </a:p>
      </dgm:t>
    </dgm:pt>
    <dgm:pt modelId="{65831A36-5C7E-43CE-9A02-023E6CB30224}" type="sibTrans" cxnId="{3AEDEF43-B030-43D9-9332-EF2D5E228E3C}">
      <dgm:prSet/>
      <dgm:spPr/>
      <dgm:t>
        <a:bodyPr/>
        <a:lstStyle/>
        <a:p>
          <a:endParaRPr lang="en-US"/>
        </a:p>
      </dgm:t>
    </dgm:pt>
    <dgm:pt modelId="{2D840139-5997-47D0-92A1-9FD94FBDD1D0}">
      <dgm:prSet/>
      <dgm:spPr/>
      <dgm:t>
        <a:bodyPr/>
        <a:lstStyle/>
        <a:p>
          <a:r>
            <a:rPr lang="en-GB"/>
            <a:t>What will the required output look like.</a:t>
          </a:r>
          <a:endParaRPr lang="en-US"/>
        </a:p>
      </dgm:t>
    </dgm:pt>
    <dgm:pt modelId="{21C980BE-6BF6-4F79-B21C-EC789F313C1B}" type="parTrans" cxnId="{B14D4AD3-19E4-4E38-8428-54FDC3F16887}">
      <dgm:prSet/>
      <dgm:spPr/>
      <dgm:t>
        <a:bodyPr/>
        <a:lstStyle/>
        <a:p>
          <a:endParaRPr lang="en-US"/>
        </a:p>
      </dgm:t>
    </dgm:pt>
    <dgm:pt modelId="{905F7AD6-EC42-4E43-B66C-91ACFAED1B2E}" type="sibTrans" cxnId="{B14D4AD3-19E4-4E38-8428-54FDC3F16887}">
      <dgm:prSet/>
      <dgm:spPr/>
      <dgm:t>
        <a:bodyPr/>
        <a:lstStyle/>
        <a:p>
          <a:endParaRPr lang="en-US"/>
        </a:p>
      </dgm:t>
    </dgm:pt>
    <dgm:pt modelId="{05D1661C-3F7B-49BC-A3FF-845270504BA0}">
      <dgm:prSet/>
      <dgm:spPr/>
      <dgm:t>
        <a:bodyPr/>
        <a:lstStyle/>
        <a:p>
          <a:r>
            <a:rPr lang="en-GB" dirty="0"/>
            <a:t>How/we will use the outcome.</a:t>
          </a:r>
          <a:endParaRPr lang="en-US" dirty="0"/>
        </a:p>
      </dgm:t>
    </dgm:pt>
    <dgm:pt modelId="{A188A62F-C25B-4310-BDD4-078087EF2742}" type="parTrans" cxnId="{A1C9B3D8-AE92-43F2-999A-D7059B271FDF}">
      <dgm:prSet/>
      <dgm:spPr/>
      <dgm:t>
        <a:bodyPr/>
        <a:lstStyle/>
        <a:p>
          <a:endParaRPr lang="en-US"/>
        </a:p>
      </dgm:t>
    </dgm:pt>
    <dgm:pt modelId="{A812FA14-B6E6-42C7-AED6-EE92CE1A6DD5}" type="sibTrans" cxnId="{A1C9B3D8-AE92-43F2-999A-D7059B271FDF}">
      <dgm:prSet/>
      <dgm:spPr/>
      <dgm:t>
        <a:bodyPr/>
        <a:lstStyle/>
        <a:p>
          <a:endParaRPr lang="en-US"/>
        </a:p>
      </dgm:t>
    </dgm:pt>
    <dgm:pt modelId="{44229193-0056-4A1B-86D2-8C840FBBD0D1}" type="pres">
      <dgm:prSet presAssocID="{9B4920DF-F772-4272-9484-01C0038476CA}" presName="diagram" presStyleCnt="0">
        <dgm:presLayoutVars>
          <dgm:dir/>
          <dgm:resizeHandles val="exact"/>
        </dgm:presLayoutVars>
      </dgm:prSet>
      <dgm:spPr/>
    </dgm:pt>
    <dgm:pt modelId="{03C61DEB-2072-4568-A9F3-82D7DE7AB4C7}" type="pres">
      <dgm:prSet presAssocID="{7B340B81-DB92-42A3-AEAE-11487D6FF45E}" presName="node" presStyleLbl="node1" presStyleIdx="0" presStyleCnt="5">
        <dgm:presLayoutVars>
          <dgm:bulletEnabled val="1"/>
        </dgm:presLayoutVars>
      </dgm:prSet>
      <dgm:spPr/>
    </dgm:pt>
    <dgm:pt modelId="{BB57E816-C793-4DC8-B5B0-77E64387CD4A}" type="pres">
      <dgm:prSet presAssocID="{4066CE9B-6622-42D3-8C10-40BADBD5E75C}" presName="sibTrans" presStyleCnt="0"/>
      <dgm:spPr/>
    </dgm:pt>
    <dgm:pt modelId="{16856A9C-0959-48BA-BED8-BD0423CCAF04}" type="pres">
      <dgm:prSet presAssocID="{F176B2C8-5E25-42A0-BD67-1AC39C445211}" presName="node" presStyleLbl="node1" presStyleIdx="1" presStyleCnt="5">
        <dgm:presLayoutVars>
          <dgm:bulletEnabled val="1"/>
        </dgm:presLayoutVars>
      </dgm:prSet>
      <dgm:spPr/>
    </dgm:pt>
    <dgm:pt modelId="{2A9AA54C-E932-4023-9470-929A34D97887}" type="pres">
      <dgm:prSet presAssocID="{1D0C17F9-E503-489F-AE74-F01787353ADB}" presName="sibTrans" presStyleCnt="0"/>
      <dgm:spPr/>
    </dgm:pt>
    <dgm:pt modelId="{6C0967C4-0A75-421E-90A3-5F4BEEC02EBE}" type="pres">
      <dgm:prSet presAssocID="{6B74F822-136E-4F7B-A503-D04770BC0F84}" presName="node" presStyleLbl="node1" presStyleIdx="2" presStyleCnt="5">
        <dgm:presLayoutVars>
          <dgm:bulletEnabled val="1"/>
        </dgm:presLayoutVars>
      </dgm:prSet>
      <dgm:spPr/>
    </dgm:pt>
    <dgm:pt modelId="{3A1DA76D-40C7-4D51-BEC6-7C35FC32163C}" type="pres">
      <dgm:prSet presAssocID="{65831A36-5C7E-43CE-9A02-023E6CB30224}" presName="sibTrans" presStyleCnt="0"/>
      <dgm:spPr/>
    </dgm:pt>
    <dgm:pt modelId="{33945380-AEA7-4446-8572-D2BBEBBF5347}" type="pres">
      <dgm:prSet presAssocID="{2D840139-5997-47D0-92A1-9FD94FBDD1D0}" presName="node" presStyleLbl="node1" presStyleIdx="3" presStyleCnt="5">
        <dgm:presLayoutVars>
          <dgm:bulletEnabled val="1"/>
        </dgm:presLayoutVars>
      </dgm:prSet>
      <dgm:spPr/>
    </dgm:pt>
    <dgm:pt modelId="{37BB1E88-5DE2-466B-B31F-66245001C2AF}" type="pres">
      <dgm:prSet presAssocID="{905F7AD6-EC42-4E43-B66C-91ACFAED1B2E}" presName="sibTrans" presStyleCnt="0"/>
      <dgm:spPr/>
    </dgm:pt>
    <dgm:pt modelId="{84EF70A4-467E-4CCD-9996-36890A499355}" type="pres">
      <dgm:prSet presAssocID="{05D1661C-3F7B-49BC-A3FF-845270504BA0}" presName="node" presStyleLbl="node1" presStyleIdx="4" presStyleCnt="5">
        <dgm:presLayoutVars>
          <dgm:bulletEnabled val="1"/>
        </dgm:presLayoutVars>
      </dgm:prSet>
      <dgm:spPr/>
    </dgm:pt>
  </dgm:ptLst>
  <dgm:cxnLst>
    <dgm:cxn modelId="{5377DF07-4F13-49E9-B719-8B9FEEB4C877}" type="presOf" srcId="{2D840139-5997-47D0-92A1-9FD94FBDD1D0}" destId="{33945380-AEA7-4446-8572-D2BBEBBF5347}" srcOrd="0" destOrd="0" presId="urn:microsoft.com/office/officeart/2005/8/layout/default"/>
    <dgm:cxn modelId="{98825E43-DB7E-4F92-A5A9-535561D7F3E8}" srcId="{9B4920DF-F772-4272-9484-01C0038476CA}" destId="{F176B2C8-5E25-42A0-BD67-1AC39C445211}" srcOrd="1" destOrd="0" parTransId="{C942D302-72AC-4EFA-A358-C58374564EAD}" sibTransId="{1D0C17F9-E503-489F-AE74-F01787353ADB}"/>
    <dgm:cxn modelId="{3AEDEF43-B030-43D9-9332-EF2D5E228E3C}" srcId="{9B4920DF-F772-4272-9484-01C0038476CA}" destId="{6B74F822-136E-4F7B-A503-D04770BC0F84}" srcOrd="2" destOrd="0" parTransId="{1E298164-78B4-4B0A-AC4E-7FE1D0198E94}" sibTransId="{65831A36-5C7E-43CE-9A02-023E6CB30224}"/>
    <dgm:cxn modelId="{D9C47968-958F-4D84-953C-137882F34459}" type="presOf" srcId="{6B74F822-136E-4F7B-A503-D04770BC0F84}" destId="{6C0967C4-0A75-421E-90A3-5F4BEEC02EBE}" srcOrd="0" destOrd="0" presId="urn:microsoft.com/office/officeart/2005/8/layout/default"/>
    <dgm:cxn modelId="{D824EC95-102A-4F0C-95EB-713F8659994B}" type="presOf" srcId="{F176B2C8-5E25-42A0-BD67-1AC39C445211}" destId="{16856A9C-0959-48BA-BED8-BD0423CCAF04}" srcOrd="0" destOrd="0" presId="urn:microsoft.com/office/officeart/2005/8/layout/default"/>
    <dgm:cxn modelId="{0F6E1FB6-09A6-4F29-AAC7-9609E6EDA9A5}" type="presOf" srcId="{05D1661C-3F7B-49BC-A3FF-845270504BA0}" destId="{84EF70A4-467E-4CCD-9996-36890A499355}" srcOrd="0" destOrd="0" presId="urn:microsoft.com/office/officeart/2005/8/layout/default"/>
    <dgm:cxn modelId="{A86B3FBF-D2DB-4A47-B541-77FA00B09F26}" type="presOf" srcId="{7B340B81-DB92-42A3-AEAE-11487D6FF45E}" destId="{03C61DEB-2072-4568-A9F3-82D7DE7AB4C7}" srcOrd="0" destOrd="0" presId="urn:microsoft.com/office/officeart/2005/8/layout/default"/>
    <dgm:cxn modelId="{B14D4AD3-19E4-4E38-8428-54FDC3F16887}" srcId="{9B4920DF-F772-4272-9484-01C0038476CA}" destId="{2D840139-5997-47D0-92A1-9FD94FBDD1D0}" srcOrd="3" destOrd="0" parTransId="{21C980BE-6BF6-4F79-B21C-EC789F313C1B}" sibTransId="{905F7AD6-EC42-4E43-B66C-91ACFAED1B2E}"/>
    <dgm:cxn modelId="{A1C9B3D8-AE92-43F2-999A-D7059B271FDF}" srcId="{9B4920DF-F772-4272-9484-01C0038476CA}" destId="{05D1661C-3F7B-49BC-A3FF-845270504BA0}" srcOrd="4" destOrd="0" parTransId="{A188A62F-C25B-4310-BDD4-078087EF2742}" sibTransId="{A812FA14-B6E6-42C7-AED6-EE92CE1A6DD5}"/>
    <dgm:cxn modelId="{2D5046F3-E33F-4D7F-9B3C-0D5FB9CAD36C}" type="presOf" srcId="{9B4920DF-F772-4272-9484-01C0038476CA}" destId="{44229193-0056-4A1B-86D2-8C840FBBD0D1}" srcOrd="0" destOrd="0" presId="urn:microsoft.com/office/officeart/2005/8/layout/default"/>
    <dgm:cxn modelId="{E2F3B6F7-209B-478E-B824-2667971C67F4}" srcId="{9B4920DF-F772-4272-9484-01C0038476CA}" destId="{7B340B81-DB92-42A3-AEAE-11487D6FF45E}" srcOrd="0" destOrd="0" parTransId="{F97B783E-13AE-4EF1-AEBA-FB01B4A46F6D}" sibTransId="{4066CE9B-6622-42D3-8C10-40BADBD5E75C}"/>
    <dgm:cxn modelId="{13E08DF4-A5B4-4187-9FC9-892DDC42B753}" type="presParOf" srcId="{44229193-0056-4A1B-86D2-8C840FBBD0D1}" destId="{03C61DEB-2072-4568-A9F3-82D7DE7AB4C7}" srcOrd="0" destOrd="0" presId="urn:microsoft.com/office/officeart/2005/8/layout/default"/>
    <dgm:cxn modelId="{81422920-923A-488F-AE61-0D1DDE88BB33}" type="presParOf" srcId="{44229193-0056-4A1B-86D2-8C840FBBD0D1}" destId="{BB57E816-C793-4DC8-B5B0-77E64387CD4A}" srcOrd="1" destOrd="0" presId="urn:microsoft.com/office/officeart/2005/8/layout/default"/>
    <dgm:cxn modelId="{8F511AAE-ECF2-42A2-B18B-480E01AF9E33}" type="presParOf" srcId="{44229193-0056-4A1B-86D2-8C840FBBD0D1}" destId="{16856A9C-0959-48BA-BED8-BD0423CCAF04}" srcOrd="2" destOrd="0" presId="urn:microsoft.com/office/officeart/2005/8/layout/default"/>
    <dgm:cxn modelId="{8CA70F8E-7CF8-49F0-ACAA-C84A83A56B16}" type="presParOf" srcId="{44229193-0056-4A1B-86D2-8C840FBBD0D1}" destId="{2A9AA54C-E932-4023-9470-929A34D97887}" srcOrd="3" destOrd="0" presId="urn:microsoft.com/office/officeart/2005/8/layout/default"/>
    <dgm:cxn modelId="{96BAACC0-A388-4F6B-B1AF-45B3102742C8}" type="presParOf" srcId="{44229193-0056-4A1B-86D2-8C840FBBD0D1}" destId="{6C0967C4-0A75-421E-90A3-5F4BEEC02EBE}" srcOrd="4" destOrd="0" presId="urn:microsoft.com/office/officeart/2005/8/layout/default"/>
    <dgm:cxn modelId="{9BABCF20-8072-433A-9F40-F51CDFBE4086}" type="presParOf" srcId="{44229193-0056-4A1B-86D2-8C840FBBD0D1}" destId="{3A1DA76D-40C7-4D51-BEC6-7C35FC32163C}" srcOrd="5" destOrd="0" presId="urn:microsoft.com/office/officeart/2005/8/layout/default"/>
    <dgm:cxn modelId="{9098C80D-3B40-430E-B91C-AEFB175752E2}" type="presParOf" srcId="{44229193-0056-4A1B-86D2-8C840FBBD0D1}" destId="{33945380-AEA7-4446-8572-D2BBEBBF5347}" srcOrd="6" destOrd="0" presId="urn:microsoft.com/office/officeart/2005/8/layout/default"/>
    <dgm:cxn modelId="{81556007-0609-4035-A186-90BDCE6533C9}" type="presParOf" srcId="{44229193-0056-4A1B-86D2-8C840FBBD0D1}" destId="{37BB1E88-5DE2-466B-B31F-66245001C2AF}" srcOrd="7" destOrd="0" presId="urn:microsoft.com/office/officeart/2005/8/layout/default"/>
    <dgm:cxn modelId="{222FE576-A4C8-473C-AEB0-18C5AA291F8B}" type="presParOf" srcId="{44229193-0056-4A1B-86D2-8C840FBBD0D1}" destId="{84EF70A4-467E-4CCD-9996-36890A499355}"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C5CF0AF-2B50-4747-81EB-B597253472A9}"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E4BFA467-76A6-4011-BC11-3B1D663CD6E8}">
      <dgm:prSet phldrT="[Text]"/>
      <dgm:spPr/>
      <dgm:t>
        <a:bodyPr/>
        <a:lstStyle/>
        <a:p>
          <a:r>
            <a:rPr lang="en-GB"/>
            <a:t>Manage expectations &amp; plan for success. </a:t>
          </a:r>
          <a:endParaRPr lang="en-US"/>
        </a:p>
      </dgm:t>
    </dgm:pt>
    <dgm:pt modelId="{71FD030B-A823-411B-BD8B-6182536E5C10}" type="parTrans" cxnId="{46186F3F-AC04-4E48-9E9E-1146BCCB457F}">
      <dgm:prSet/>
      <dgm:spPr/>
      <dgm:t>
        <a:bodyPr/>
        <a:lstStyle/>
        <a:p>
          <a:endParaRPr lang="en-US"/>
        </a:p>
      </dgm:t>
    </dgm:pt>
    <dgm:pt modelId="{755CAFF2-278F-45D5-BBA4-981D8BE5907B}" type="sibTrans" cxnId="{46186F3F-AC04-4E48-9E9E-1146BCCB457F}">
      <dgm:prSet/>
      <dgm:spPr/>
      <dgm:t>
        <a:bodyPr/>
        <a:lstStyle/>
        <a:p>
          <a:endParaRPr lang="en-US"/>
        </a:p>
      </dgm:t>
    </dgm:pt>
    <dgm:pt modelId="{DA551B28-7836-4D0A-86C6-15FA2C73787E}">
      <dgm:prSet/>
      <dgm:spPr/>
      <dgm:t>
        <a:bodyPr/>
        <a:lstStyle/>
        <a:p>
          <a:r>
            <a:rPr lang="en-GB"/>
            <a:t>Define metrics to measure the projects value.</a:t>
          </a:r>
          <a:endParaRPr lang="en-US"/>
        </a:p>
      </dgm:t>
    </dgm:pt>
    <dgm:pt modelId="{6766C9F0-E5EC-4032-A842-51004E2FBE58}" type="parTrans" cxnId="{82902608-3AB6-4126-80BE-9D6F59530774}">
      <dgm:prSet/>
      <dgm:spPr/>
      <dgm:t>
        <a:bodyPr/>
        <a:lstStyle/>
        <a:p>
          <a:endParaRPr lang="en-US"/>
        </a:p>
      </dgm:t>
    </dgm:pt>
    <dgm:pt modelId="{39D50EC6-0E26-4768-ADEF-F82C0A4A15F0}" type="sibTrans" cxnId="{82902608-3AB6-4126-80BE-9D6F59530774}">
      <dgm:prSet/>
      <dgm:spPr/>
      <dgm:t>
        <a:bodyPr/>
        <a:lstStyle/>
        <a:p>
          <a:endParaRPr lang="en-US"/>
        </a:p>
      </dgm:t>
    </dgm:pt>
    <dgm:pt modelId="{77056BD8-8AB1-40B5-B570-8FA44B93489A}">
      <dgm:prSet/>
      <dgm:spPr/>
      <dgm:t>
        <a:bodyPr/>
        <a:lstStyle/>
        <a:p>
          <a:r>
            <a:rPr lang="en-GB"/>
            <a:t>Pick the right tools in an evolving technology.</a:t>
          </a:r>
          <a:endParaRPr lang="en-US"/>
        </a:p>
      </dgm:t>
    </dgm:pt>
    <dgm:pt modelId="{B14DA65B-0488-4B37-9AB5-8ADF41D899DF}" type="parTrans" cxnId="{EA11C0DA-A6F2-4BF2-9526-29466ADBBF01}">
      <dgm:prSet/>
      <dgm:spPr/>
      <dgm:t>
        <a:bodyPr/>
        <a:lstStyle/>
        <a:p>
          <a:endParaRPr lang="en-US"/>
        </a:p>
      </dgm:t>
    </dgm:pt>
    <dgm:pt modelId="{0280BA4D-1B35-4603-A7D9-4BA9D19DF4B7}" type="sibTrans" cxnId="{EA11C0DA-A6F2-4BF2-9526-29466ADBBF01}">
      <dgm:prSet/>
      <dgm:spPr/>
      <dgm:t>
        <a:bodyPr/>
        <a:lstStyle/>
        <a:p>
          <a:endParaRPr lang="en-US"/>
        </a:p>
      </dgm:t>
    </dgm:pt>
    <dgm:pt modelId="{918BEFC1-CBF2-415B-9976-154EE36F51FC}">
      <dgm:prSet/>
      <dgm:spPr/>
      <dgm:t>
        <a:bodyPr/>
        <a:lstStyle/>
        <a:p>
          <a:r>
            <a:rPr lang="en-GB"/>
            <a:t>Know when to hand-code or use existing tools.</a:t>
          </a:r>
          <a:endParaRPr lang="en-US"/>
        </a:p>
      </dgm:t>
    </dgm:pt>
    <dgm:pt modelId="{38F61965-00BA-4EBA-A23B-D2F7074D3ADD}" type="parTrans" cxnId="{8216EA78-A364-4F18-A5BD-8E650CE35332}">
      <dgm:prSet/>
      <dgm:spPr/>
      <dgm:t>
        <a:bodyPr/>
        <a:lstStyle/>
        <a:p>
          <a:endParaRPr lang="en-US"/>
        </a:p>
      </dgm:t>
    </dgm:pt>
    <dgm:pt modelId="{05EA7A35-8C15-4095-AE7F-E24609F2A72A}" type="sibTrans" cxnId="{8216EA78-A364-4F18-A5BD-8E650CE35332}">
      <dgm:prSet/>
      <dgm:spPr/>
      <dgm:t>
        <a:bodyPr/>
        <a:lstStyle/>
        <a:p>
          <a:endParaRPr lang="en-US"/>
        </a:p>
      </dgm:t>
    </dgm:pt>
    <dgm:pt modelId="{99C6D643-C459-42FE-9862-E00F040A23FB}">
      <dgm:prSet/>
      <dgm:spPr/>
      <dgm:t>
        <a:bodyPr/>
        <a:lstStyle/>
        <a:p>
          <a:r>
            <a:rPr lang="en-US"/>
            <a:t>Select the right people.</a:t>
          </a:r>
        </a:p>
      </dgm:t>
    </dgm:pt>
    <dgm:pt modelId="{9C4F63DC-6F3C-4BBC-B1CB-B58F6913FA21}" type="parTrans" cxnId="{F9439728-E303-4542-9C9E-C0C1E0AD23EB}">
      <dgm:prSet/>
      <dgm:spPr/>
      <dgm:t>
        <a:bodyPr/>
        <a:lstStyle/>
        <a:p>
          <a:endParaRPr lang="en-US"/>
        </a:p>
      </dgm:t>
    </dgm:pt>
    <dgm:pt modelId="{B6E6743A-AD49-4566-AC2E-A5D2A3CABB70}" type="sibTrans" cxnId="{F9439728-E303-4542-9C9E-C0C1E0AD23EB}">
      <dgm:prSet/>
      <dgm:spPr/>
      <dgm:t>
        <a:bodyPr/>
        <a:lstStyle/>
        <a:p>
          <a:endParaRPr lang="en-US"/>
        </a:p>
      </dgm:t>
    </dgm:pt>
    <dgm:pt modelId="{2B89E669-C39C-4184-B597-BBF066567E80}">
      <dgm:prSet/>
      <dgm:spPr/>
      <dgm:t>
        <a:bodyPr/>
        <a:lstStyle/>
        <a:p>
          <a:r>
            <a:rPr lang="en-GB"/>
            <a:t>Access to data and production like environment.</a:t>
          </a:r>
          <a:endParaRPr lang="en-US"/>
        </a:p>
      </dgm:t>
    </dgm:pt>
    <dgm:pt modelId="{D9B314B1-9BC6-490F-93F8-D168348DD554}" type="parTrans" cxnId="{7D2C0FDF-6571-4A54-9617-A69FDBFC730D}">
      <dgm:prSet/>
      <dgm:spPr/>
      <dgm:t>
        <a:bodyPr/>
        <a:lstStyle/>
        <a:p>
          <a:endParaRPr lang="en-US"/>
        </a:p>
      </dgm:t>
    </dgm:pt>
    <dgm:pt modelId="{E141C9EA-BB88-450B-89E7-8324F8F87F33}" type="sibTrans" cxnId="{7D2C0FDF-6571-4A54-9617-A69FDBFC730D}">
      <dgm:prSet/>
      <dgm:spPr/>
      <dgm:t>
        <a:bodyPr/>
        <a:lstStyle/>
        <a:p>
          <a:endParaRPr lang="en-US"/>
        </a:p>
      </dgm:t>
    </dgm:pt>
    <dgm:pt modelId="{BF7B11BA-0BFD-4AC7-AF97-588E0DC180CE}" type="pres">
      <dgm:prSet presAssocID="{FC5CF0AF-2B50-4747-81EB-B597253472A9}" presName="diagram" presStyleCnt="0">
        <dgm:presLayoutVars>
          <dgm:dir/>
          <dgm:resizeHandles val="exact"/>
        </dgm:presLayoutVars>
      </dgm:prSet>
      <dgm:spPr/>
    </dgm:pt>
    <dgm:pt modelId="{20DE10B9-5DED-4968-B023-4B72A4010A9A}" type="pres">
      <dgm:prSet presAssocID="{E4BFA467-76A6-4011-BC11-3B1D663CD6E8}" presName="node" presStyleLbl="node1" presStyleIdx="0" presStyleCnt="6">
        <dgm:presLayoutVars>
          <dgm:bulletEnabled val="1"/>
        </dgm:presLayoutVars>
      </dgm:prSet>
      <dgm:spPr/>
    </dgm:pt>
    <dgm:pt modelId="{A02A6B43-5D9E-4001-A1FD-91CAA504F442}" type="pres">
      <dgm:prSet presAssocID="{755CAFF2-278F-45D5-BBA4-981D8BE5907B}" presName="sibTrans" presStyleCnt="0"/>
      <dgm:spPr/>
    </dgm:pt>
    <dgm:pt modelId="{A5A002A4-92E8-49E9-86EF-E443A5375E7D}" type="pres">
      <dgm:prSet presAssocID="{DA551B28-7836-4D0A-86C6-15FA2C73787E}" presName="node" presStyleLbl="node1" presStyleIdx="1" presStyleCnt="6">
        <dgm:presLayoutVars>
          <dgm:bulletEnabled val="1"/>
        </dgm:presLayoutVars>
      </dgm:prSet>
      <dgm:spPr/>
    </dgm:pt>
    <dgm:pt modelId="{7D35706B-FACD-4BE7-83F9-E6E1E77469F8}" type="pres">
      <dgm:prSet presAssocID="{39D50EC6-0E26-4768-ADEF-F82C0A4A15F0}" presName="sibTrans" presStyleCnt="0"/>
      <dgm:spPr/>
    </dgm:pt>
    <dgm:pt modelId="{4E033504-EADC-496B-A667-ED984F440A54}" type="pres">
      <dgm:prSet presAssocID="{77056BD8-8AB1-40B5-B570-8FA44B93489A}" presName="node" presStyleLbl="node1" presStyleIdx="2" presStyleCnt="6">
        <dgm:presLayoutVars>
          <dgm:bulletEnabled val="1"/>
        </dgm:presLayoutVars>
      </dgm:prSet>
      <dgm:spPr/>
    </dgm:pt>
    <dgm:pt modelId="{A39E14D0-F6A2-45B6-A140-78D11D5FE18C}" type="pres">
      <dgm:prSet presAssocID="{0280BA4D-1B35-4603-A7D9-4BA9D19DF4B7}" presName="sibTrans" presStyleCnt="0"/>
      <dgm:spPr/>
    </dgm:pt>
    <dgm:pt modelId="{7A55A468-6138-4104-8427-60155E4970E5}" type="pres">
      <dgm:prSet presAssocID="{918BEFC1-CBF2-415B-9976-154EE36F51FC}" presName="node" presStyleLbl="node1" presStyleIdx="3" presStyleCnt="6">
        <dgm:presLayoutVars>
          <dgm:bulletEnabled val="1"/>
        </dgm:presLayoutVars>
      </dgm:prSet>
      <dgm:spPr/>
    </dgm:pt>
    <dgm:pt modelId="{ED787A24-81DC-48AD-971A-0AAA03FFEBB4}" type="pres">
      <dgm:prSet presAssocID="{05EA7A35-8C15-4095-AE7F-E24609F2A72A}" presName="sibTrans" presStyleCnt="0"/>
      <dgm:spPr/>
    </dgm:pt>
    <dgm:pt modelId="{5CCBAA1A-DCB9-4C5D-831B-384C9A39965D}" type="pres">
      <dgm:prSet presAssocID="{99C6D643-C459-42FE-9862-E00F040A23FB}" presName="node" presStyleLbl="node1" presStyleIdx="4" presStyleCnt="6">
        <dgm:presLayoutVars>
          <dgm:bulletEnabled val="1"/>
        </dgm:presLayoutVars>
      </dgm:prSet>
      <dgm:spPr/>
    </dgm:pt>
    <dgm:pt modelId="{89155FAB-20A5-4DA8-A01D-AD8CFAF03D77}" type="pres">
      <dgm:prSet presAssocID="{B6E6743A-AD49-4566-AC2E-A5D2A3CABB70}" presName="sibTrans" presStyleCnt="0"/>
      <dgm:spPr/>
    </dgm:pt>
    <dgm:pt modelId="{027CD484-CF14-4FFB-8006-59E1035F9E97}" type="pres">
      <dgm:prSet presAssocID="{2B89E669-C39C-4184-B597-BBF066567E80}" presName="node" presStyleLbl="node1" presStyleIdx="5" presStyleCnt="6">
        <dgm:presLayoutVars>
          <dgm:bulletEnabled val="1"/>
        </dgm:presLayoutVars>
      </dgm:prSet>
      <dgm:spPr/>
    </dgm:pt>
  </dgm:ptLst>
  <dgm:cxnLst>
    <dgm:cxn modelId="{82902608-3AB6-4126-80BE-9D6F59530774}" srcId="{FC5CF0AF-2B50-4747-81EB-B597253472A9}" destId="{DA551B28-7836-4D0A-86C6-15FA2C73787E}" srcOrd="1" destOrd="0" parTransId="{6766C9F0-E5EC-4032-A842-51004E2FBE58}" sibTransId="{39D50EC6-0E26-4768-ADEF-F82C0A4A15F0}"/>
    <dgm:cxn modelId="{8C6DE813-8B57-451E-B537-FB0C6006EAE1}" type="presOf" srcId="{E4BFA467-76A6-4011-BC11-3B1D663CD6E8}" destId="{20DE10B9-5DED-4968-B023-4B72A4010A9A}" srcOrd="0" destOrd="0" presId="urn:microsoft.com/office/officeart/2005/8/layout/default"/>
    <dgm:cxn modelId="{5D836C1D-7630-4DF7-86A4-FCABCB24F703}" type="presOf" srcId="{99C6D643-C459-42FE-9862-E00F040A23FB}" destId="{5CCBAA1A-DCB9-4C5D-831B-384C9A39965D}" srcOrd="0" destOrd="0" presId="urn:microsoft.com/office/officeart/2005/8/layout/default"/>
    <dgm:cxn modelId="{F9439728-E303-4542-9C9E-C0C1E0AD23EB}" srcId="{FC5CF0AF-2B50-4747-81EB-B597253472A9}" destId="{99C6D643-C459-42FE-9862-E00F040A23FB}" srcOrd="4" destOrd="0" parTransId="{9C4F63DC-6F3C-4BBC-B1CB-B58F6913FA21}" sibTransId="{B6E6743A-AD49-4566-AC2E-A5D2A3CABB70}"/>
    <dgm:cxn modelId="{5CA3342C-50FC-4F34-89EC-9109F4D4D5E9}" type="presOf" srcId="{FC5CF0AF-2B50-4747-81EB-B597253472A9}" destId="{BF7B11BA-0BFD-4AC7-AF97-588E0DC180CE}" srcOrd="0" destOrd="0" presId="urn:microsoft.com/office/officeart/2005/8/layout/default"/>
    <dgm:cxn modelId="{64ABA633-D27E-4F96-8962-CF7AB4ED1E42}" type="presOf" srcId="{918BEFC1-CBF2-415B-9976-154EE36F51FC}" destId="{7A55A468-6138-4104-8427-60155E4970E5}" srcOrd="0" destOrd="0" presId="urn:microsoft.com/office/officeart/2005/8/layout/default"/>
    <dgm:cxn modelId="{46186F3F-AC04-4E48-9E9E-1146BCCB457F}" srcId="{FC5CF0AF-2B50-4747-81EB-B597253472A9}" destId="{E4BFA467-76A6-4011-BC11-3B1D663CD6E8}" srcOrd="0" destOrd="0" parTransId="{71FD030B-A823-411B-BD8B-6182536E5C10}" sibTransId="{755CAFF2-278F-45D5-BBA4-981D8BE5907B}"/>
    <dgm:cxn modelId="{9DB3464C-2315-4F46-8466-4B9B4A8D3549}" type="presOf" srcId="{77056BD8-8AB1-40B5-B570-8FA44B93489A}" destId="{4E033504-EADC-496B-A667-ED984F440A54}" srcOrd="0" destOrd="0" presId="urn:microsoft.com/office/officeart/2005/8/layout/default"/>
    <dgm:cxn modelId="{8216EA78-A364-4F18-A5BD-8E650CE35332}" srcId="{FC5CF0AF-2B50-4747-81EB-B597253472A9}" destId="{918BEFC1-CBF2-415B-9976-154EE36F51FC}" srcOrd="3" destOrd="0" parTransId="{38F61965-00BA-4EBA-A23B-D2F7074D3ADD}" sibTransId="{05EA7A35-8C15-4095-AE7F-E24609F2A72A}"/>
    <dgm:cxn modelId="{92B11FBA-683F-467D-8D47-B20EADD3D093}" type="presOf" srcId="{DA551B28-7836-4D0A-86C6-15FA2C73787E}" destId="{A5A002A4-92E8-49E9-86EF-E443A5375E7D}" srcOrd="0" destOrd="0" presId="urn:microsoft.com/office/officeart/2005/8/layout/default"/>
    <dgm:cxn modelId="{EA11C0DA-A6F2-4BF2-9526-29466ADBBF01}" srcId="{FC5CF0AF-2B50-4747-81EB-B597253472A9}" destId="{77056BD8-8AB1-40B5-B570-8FA44B93489A}" srcOrd="2" destOrd="0" parTransId="{B14DA65B-0488-4B37-9AB5-8ADF41D899DF}" sibTransId="{0280BA4D-1B35-4603-A7D9-4BA9D19DF4B7}"/>
    <dgm:cxn modelId="{7D2C0FDF-6571-4A54-9617-A69FDBFC730D}" srcId="{FC5CF0AF-2B50-4747-81EB-B597253472A9}" destId="{2B89E669-C39C-4184-B597-BBF066567E80}" srcOrd="5" destOrd="0" parTransId="{D9B314B1-9BC6-490F-93F8-D168348DD554}" sibTransId="{E141C9EA-BB88-450B-89E7-8324F8F87F33}"/>
    <dgm:cxn modelId="{7C3E7BFA-279B-4E27-A02F-31E88149B2DC}" type="presOf" srcId="{2B89E669-C39C-4184-B597-BBF066567E80}" destId="{027CD484-CF14-4FFB-8006-59E1035F9E97}" srcOrd="0" destOrd="0" presId="urn:microsoft.com/office/officeart/2005/8/layout/default"/>
    <dgm:cxn modelId="{13856D9D-655D-4641-8E6B-E6487D5D74DB}" type="presParOf" srcId="{BF7B11BA-0BFD-4AC7-AF97-588E0DC180CE}" destId="{20DE10B9-5DED-4968-B023-4B72A4010A9A}" srcOrd="0" destOrd="0" presId="urn:microsoft.com/office/officeart/2005/8/layout/default"/>
    <dgm:cxn modelId="{35AF5D9B-93F6-4F88-820A-91435CE7766C}" type="presParOf" srcId="{BF7B11BA-0BFD-4AC7-AF97-588E0DC180CE}" destId="{A02A6B43-5D9E-4001-A1FD-91CAA504F442}" srcOrd="1" destOrd="0" presId="urn:microsoft.com/office/officeart/2005/8/layout/default"/>
    <dgm:cxn modelId="{32E2C5F2-96F1-45AB-8D6E-B6AC96DFE848}" type="presParOf" srcId="{BF7B11BA-0BFD-4AC7-AF97-588E0DC180CE}" destId="{A5A002A4-92E8-49E9-86EF-E443A5375E7D}" srcOrd="2" destOrd="0" presId="urn:microsoft.com/office/officeart/2005/8/layout/default"/>
    <dgm:cxn modelId="{62729E43-DD1B-45F5-A179-9D121FA16262}" type="presParOf" srcId="{BF7B11BA-0BFD-4AC7-AF97-588E0DC180CE}" destId="{7D35706B-FACD-4BE7-83F9-E6E1E77469F8}" srcOrd="3" destOrd="0" presId="urn:microsoft.com/office/officeart/2005/8/layout/default"/>
    <dgm:cxn modelId="{FE8AB3DF-574F-48D4-9163-1EA94D458DF0}" type="presParOf" srcId="{BF7B11BA-0BFD-4AC7-AF97-588E0DC180CE}" destId="{4E033504-EADC-496B-A667-ED984F440A54}" srcOrd="4" destOrd="0" presId="urn:microsoft.com/office/officeart/2005/8/layout/default"/>
    <dgm:cxn modelId="{5D8C9719-67BB-4AF1-A7A1-73361C79E751}" type="presParOf" srcId="{BF7B11BA-0BFD-4AC7-AF97-588E0DC180CE}" destId="{A39E14D0-F6A2-45B6-A140-78D11D5FE18C}" srcOrd="5" destOrd="0" presId="urn:microsoft.com/office/officeart/2005/8/layout/default"/>
    <dgm:cxn modelId="{61D36247-3E7B-4331-8894-4C115EB175D7}" type="presParOf" srcId="{BF7B11BA-0BFD-4AC7-AF97-588E0DC180CE}" destId="{7A55A468-6138-4104-8427-60155E4970E5}" srcOrd="6" destOrd="0" presId="urn:microsoft.com/office/officeart/2005/8/layout/default"/>
    <dgm:cxn modelId="{2DDD4460-5E4A-4063-A809-61FFC16129FF}" type="presParOf" srcId="{BF7B11BA-0BFD-4AC7-AF97-588E0DC180CE}" destId="{ED787A24-81DC-48AD-971A-0AAA03FFEBB4}" srcOrd="7" destOrd="0" presId="urn:microsoft.com/office/officeart/2005/8/layout/default"/>
    <dgm:cxn modelId="{C4A738D8-8987-4EAF-95E5-EB068C58AE0F}" type="presParOf" srcId="{BF7B11BA-0BFD-4AC7-AF97-588E0DC180CE}" destId="{5CCBAA1A-DCB9-4C5D-831B-384C9A39965D}" srcOrd="8" destOrd="0" presId="urn:microsoft.com/office/officeart/2005/8/layout/default"/>
    <dgm:cxn modelId="{A547B482-168E-494F-96DA-7938AB6F7C1C}" type="presParOf" srcId="{BF7B11BA-0BFD-4AC7-AF97-588E0DC180CE}" destId="{89155FAB-20A5-4DA8-A01D-AD8CFAF03D77}" srcOrd="9" destOrd="0" presId="urn:microsoft.com/office/officeart/2005/8/layout/default"/>
    <dgm:cxn modelId="{8B13AE89-7EF4-40E2-8075-D408DCCF7CEA}" type="presParOf" srcId="{BF7B11BA-0BFD-4AC7-AF97-588E0DC180CE}" destId="{027CD484-CF14-4FFB-8006-59E1035F9E9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689B66B-D2E8-4FED-A543-193EB268472D}" type="doc">
      <dgm:prSet loTypeId="urn:microsoft.com/office/officeart/2009/3/layout/CircleRelationship" loCatId="relationship" qsTypeId="urn:microsoft.com/office/officeart/2005/8/quickstyle/simple1" qsCatId="simple" csTypeId="urn:microsoft.com/office/officeart/2005/8/colors/colorful1" csCatId="colorful" phldr="1"/>
      <dgm:spPr/>
      <dgm:t>
        <a:bodyPr/>
        <a:lstStyle/>
        <a:p>
          <a:endParaRPr lang="en-US"/>
        </a:p>
      </dgm:t>
    </dgm:pt>
    <dgm:pt modelId="{292EE421-1AC6-46F7-A095-DC883D952B8D}">
      <dgm:prSet phldrT="[Text]" custT="1"/>
      <dgm:spPr/>
      <dgm:t>
        <a:bodyPr/>
        <a:lstStyle/>
        <a:p>
          <a:r>
            <a:rPr lang="en-GB" sz="1200" dirty="0"/>
            <a:t>shared value</a:t>
          </a:r>
          <a:endParaRPr lang="en-US" sz="1200" dirty="0"/>
        </a:p>
      </dgm:t>
    </dgm:pt>
    <dgm:pt modelId="{3A8FB531-F843-4DFB-A665-412CEF3492A3}" type="parTrans" cxnId="{9A96897A-442E-471D-B272-A3EB6B5B9173}">
      <dgm:prSet/>
      <dgm:spPr/>
      <dgm:t>
        <a:bodyPr/>
        <a:lstStyle/>
        <a:p>
          <a:endParaRPr lang="en-US" sz="1200"/>
        </a:p>
      </dgm:t>
    </dgm:pt>
    <dgm:pt modelId="{5A71C8DD-6811-409F-8AC7-1847985FE9A0}" type="sibTrans" cxnId="{9A96897A-442E-471D-B272-A3EB6B5B9173}">
      <dgm:prSet/>
      <dgm:spPr/>
      <dgm:t>
        <a:bodyPr/>
        <a:lstStyle/>
        <a:p>
          <a:endParaRPr lang="en-US" sz="1200"/>
        </a:p>
      </dgm:t>
    </dgm:pt>
    <dgm:pt modelId="{2453F288-529F-4FAE-A046-264B81A76380}">
      <dgm:prSet custT="1"/>
      <dgm:spPr/>
      <dgm:t>
        <a:bodyPr/>
        <a:lstStyle/>
        <a:p>
          <a:r>
            <a:rPr lang="en-US" sz="1200" dirty="0"/>
            <a:t>Cross skills</a:t>
          </a:r>
        </a:p>
      </dgm:t>
    </dgm:pt>
    <dgm:pt modelId="{B08576C7-0352-495F-BEE4-4F73EAEDC9D9}" type="parTrans" cxnId="{5F48BB18-699B-4187-8F40-A4ADD4E63E04}">
      <dgm:prSet/>
      <dgm:spPr/>
      <dgm:t>
        <a:bodyPr/>
        <a:lstStyle/>
        <a:p>
          <a:endParaRPr lang="en-US" sz="1200"/>
        </a:p>
      </dgm:t>
    </dgm:pt>
    <dgm:pt modelId="{DD8B9AB9-ECC1-45FA-87EF-CE730A800688}" type="sibTrans" cxnId="{5F48BB18-699B-4187-8F40-A4ADD4E63E04}">
      <dgm:prSet/>
      <dgm:spPr/>
      <dgm:t>
        <a:bodyPr/>
        <a:lstStyle/>
        <a:p>
          <a:endParaRPr lang="en-US" sz="1200"/>
        </a:p>
      </dgm:t>
    </dgm:pt>
    <dgm:pt modelId="{C0579096-40B5-4432-B8E0-9DBA5A21204F}">
      <dgm:prSet custT="1"/>
      <dgm:spPr/>
      <dgm:t>
        <a:bodyPr/>
        <a:lstStyle/>
        <a:p>
          <a:r>
            <a:rPr lang="en-US" sz="1200" dirty="0"/>
            <a:t>Saleable Idea </a:t>
          </a:r>
        </a:p>
      </dgm:t>
    </dgm:pt>
    <dgm:pt modelId="{37432C16-00D1-45F0-AEAC-7642EB18889F}" type="parTrans" cxnId="{AA12E11F-757C-47C9-AA5A-D1D52E2EBBDF}">
      <dgm:prSet/>
      <dgm:spPr/>
      <dgm:t>
        <a:bodyPr/>
        <a:lstStyle/>
        <a:p>
          <a:endParaRPr lang="en-US" sz="1200"/>
        </a:p>
      </dgm:t>
    </dgm:pt>
    <dgm:pt modelId="{DD967ABA-B89B-4FEC-B930-1FC72CF7F922}" type="sibTrans" cxnId="{AA12E11F-757C-47C9-AA5A-D1D52E2EBBDF}">
      <dgm:prSet/>
      <dgm:spPr/>
      <dgm:t>
        <a:bodyPr/>
        <a:lstStyle/>
        <a:p>
          <a:endParaRPr lang="en-US" sz="1200"/>
        </a:p>
      </dgm:t>
    </dgm:pt>
    <dgm:pt modelId="{079FA925-327D-4F9F-A90F-809D7129A2BB}">
      <dgm:prSet custT="1"/>
      <dgm:spPr/>
      <dgm:t>
        <a:bodyPr/>
        <a:lstStyle/>
        <a:p>
          <a:r>
            <a:rPr lang="en-US" sz="1200" dirty="0"/>
            <a:t>Right champions</a:t>
          </a:r>
        </a:p>
      </dgm:t>
    </dgm:pt>
    <dgm:pt modelId="{1C3F99FE-7611-4928-961A-820E48E1FB71}" type="parTrans" cxnId="{C0187AF3-52B2-449B-A6FA-9D473E27C14D}">
      <dgm:prSet/>
      <dgm:spPr/>
      <dgm:t>
        <a:bodyPr/>
        <a:lstStyle/>
        <a:p>
          <a:endParaRPr lang="en-US" sz="1200"/>
        </a:p>
      </dgm:t>
    </dgm:pt>
    <dgm:pt modelId="{08391498-AD2E-43E7-ADEA-66C005F813AA}" type="sibTrans" cxnId="{C0187AF3-52B2-449B-A6FA-9D473E27C14D}">
      <dgm:prSet/>
      <dgm:spPr/>
      <dgm:t>
        <a:bodyPr/>
        <a:lstStyle/>
        <a:p>
          <a:endParaRPr lang="en-US" sz="1200"/>
        </a:p>
      </dgm:t>
    </dgm:pt>
    <dgm:pt modelId="{1F34865D-1595-4693-BFF1-95B6D4FE6340}">
      <dgm:prSet custT="1"/>
      <dgm:spPr/>
      <dgm:t>
        <a:bodyPr/>
        <a:lstStyle/>
        <a:p>
          <a:r>
            <a:rPr lang="en-US" sz="1200" dirty="0"/>
            <a:t>Cost effective</a:t>
          </a:r>
        </a:p>
      </dgm:t>
    </dgm:pt>
    <dgm:pt modelId="{5532D14C-0DE1-4706-B639-62B336C92FC6}" type="parTrans" cxnId="{8D689328-CEE0-4C4D-BA41-95D0382E6FA8}">
      <dgm:prSet/>
      <dgm:spPr/>
      <dgm:t>
        <a:bodyPr/>
        <a:lstStyle/>
        <a:p>
          <a:endParaRPr lang="en-US" sz="1200"/>
        </a:p>
      </dgm:t>
    </dgm:pt>
    <dgm:pt modelId="{7B184052-D9BA-4D3D-B9E1-8CA507219E64}" type="sibTrans" cxnId="{8D689328-CEE0-4C4D-BA41-95D0382E6FA8}">
      <dgm:prSet/>
      <dgm:spPr/>
      <dgm:t>
        <a:bodyPr/>
        <a:lstStyle/>
        <a:p>
          <a:endParaRPr lang="en-US" sz="1200"/>
        </a:p>
      </dgm:t>
    </dgm:pt>
    <dgm:pt modelId="{53767D78-ED19-4FBE-90DB-8F82F01698B8}">
      <dgm:prSet phldrT="[Text]" custT="1"/>
      <dgm:spPr/>
      <dgm:t>
        <a:bodyPr/>
        <a:lstStyle/>
        <a:p>
          <a:r>
            <a:rPr lang="en-US" sz="1200" dirty="0"/>
            <a:t>The Right Project</a:t>
          </a:r>
        </a:p>
      </dgm:t>
    </dgm:pt>
    <dgm:pt modelId="{C6BAB29A-15AD-4172-A7F1-62EB0D8F7FA4}" type="parTrans" cxnId="{71487F92-E78F-4D2D-AC1A-9F530870A660}">
      <dgm:prSet/>
      <dgm:spPr/>
      <dgm:t>
        <a:bodyPr/>
        <a:lstStyle/>
        <a:p>
          <a:endParaRPr lang="en-GB" sz="1200"/>
        </a:p>
      </dgm:t>
    </dgm:pt>
    <dgm:pt modelId="{62BCC154-16D8-4C55-9757-D7797CF5DA7F}" type="sibTrans" cxnId="{71487F92-E78F-4D2D-AC1A-9F530870A660}">
      <dgm:prSet/>
      <dgm:spPr/>
      <dgm:t>
        <a:bodyPr/>
        <a:lstStyle/>
        <a:p>
          <a:endParaRPr lang="en-GB" sz="1200"/>
        </a:p>
      </dgm:t>
    </dgm:pt>
    <dgm:pt modelId="{C50491F3-03B9-42FF-8D11-538840B8CF28}" type="pres">
      <dgm:prSet presAssocID="{1689B66B-D2E8-4FED-A543-193EB268472D}" presName="Name0" presStyleCnt="0">
        <dgm:presLayoutVars>
          <dgm:chMax val="1"/>
          <dgm:chPref val="1"/>
        </dgm:presLayoutVars>
      </dgm:prSet>
      <dgm:spPr/>
    </dgm:pt>
    <dgm:pt modelId="{D442475B-F796-485F-9DB2-3A4B89318C18}" type="pres">
      <dgm:prSet presAssocID="{53767D78-ED19-4FBE-90DB-8F82F01698B8}" presName="Parent" presStyleLbl="node0" presStyleIdx="0" presStyleCnt="1">
        <dgm:presLayoutVars>
          <dgm:chMax val="5"/>
          <dgm:chPref val="5"/>
        </dgm:presLayoutVars>
      </dgm:prSet>
      <dgm:spPr/>
    </dgm:pt>
    <dgm:pt modelId="{3C6ECBE7-3C61-47D8-971E-DA081F20186A}" type="pres">
      <dgm:prSet presAssocID="{53767D78-ED19-4FBE-90DB-8F82F01698B8}" presName="Accent2" presStyleLbl="node1" presStyleIdx="0" presStyleCnt="19"/>
      <dgm:spPr/>
    </dgm:pt>
    <dgm:pt modelId="{6CC3222D-1A58-4978-9371-218657B672CA}" type="pres">
      <dgm:prSet presAssocID="{53767D78-ED19-4FBE-90DB-8F82F01698B8}" presName="Accent3" presStyleLbl="node1" presStyleIdx="1" presStyleCnt="19"/>
      <dgm:spPr/>
    </dgm:pt>
    <dgm:pt modelId="{C9743B0F-C613-41AC-9DE6-968AB66FF35F}" type="pres">
      <dgm:prSet presAssocID="{53767D78-ED19-4FBE-90DB-8F82F01698B8}" presName="Accent4" presStyleLbl="node1" presStyleIdx="2" presStyleCnt="19"/>
      <dgm:spPr/>
    </dgm:pt>
    <dgm:pt modelId="{285EB511-6460-47C0-B987-E5B06EA0EE88}" type="pres">
      <dgm:prSet presAssocID="{53767D78-ED19-4FBE-90DB-8F82F01698B8}" presName="Accent5" presStyleLbl="node1" presStyleIdx="3" presStyleCnt="19"/>
      <dgm:spPr/>
    </dgm:pt>
    <dgm:pt modelId="{68D53D82-E873-41F6-BB46-E7F30D2CBD35}" type="pres">
      <dgm:prSet presAssocID="{53767D78-ED19-4FBE-90DB-8F82F01698B8}" presName="Accent6" presStyleLbl="node1" presStyleIdx="4" presStyleCnt="19"/>
      <dgm:spPr/>
    </dgm:pt>
    <dgm:pt modelId="{233FD680-1B0F-4CC4-9F87-331B34A25790}" type="pres">
      <dgm:prSet presAssocID="{292EE421-1AC6-46F7-A095-DC883D952B8D}" presName="Child1" presStyleLbl="node1" presStyleIdx="5" presStyleCnt="19">
        <dgm:presLayoutVars>
          <dgm:chMax val="0"/>
          <dgm:chPref val="0"/>
        </dgm:presLayoutVars>
      </dgm:prSet>
      <dgm:spPr/>
    </dgm:pt>
    <dgm:pt modelId="{6E7CAFC9-D8F5-497F-8A7D-9F2FA54C2013}" type="pres">
      <dgm:prSet presAssocID="{292EE421-1AC6-46F7-A095-DC883D952B8D}" presName="Accent7" presStyleCnt="0"/>
      <dgm:spPr/>
    </dgm:pt>
    <dgm:pt modelId="{40941876-5315-4EEE-B24E-92978E894C5F}" type="pres">
      <dgm:prSet presAssocID="{292EE421-1AC6-46F7-A095-DC883D952B8D}" presName="AccentHold1" presStyleLbl="node1" presStyleIdx="6" presStyleCnt="19"/>
      <dgm:spPr/>
    </dgm:pt>
    <dgm:pt modelId="{4812FF9F-661C-423F-A1A1-5885E8B2DA6B}" type="pres">
      <dgm:prSet presAssocID="{292EE421-1AC6-46F7-A095-DC883D952B8D}" presName="Accent8" presStyleCnt="0"/>
      <dgm:spPr/>
    </dgm:pt>
    <dgm:pt modelId="{B8E9D3EB-B969-4DD6-99D2-86398EFEE808}" type="pres">
      <dgm:prSet presAssocID="{292EE421-1AC6-46F7-A095-DC883D952B8D}" presName="AccentHold2" presStyleLbl="node1" presStyleIdx="7" presStyleCnt="19"/>
      <dgm:spPr/>
    </dgm:pt>
    <dgm:pt modelId="{0D70930F-90CE-44C6-A2C8-4541DEB8BC1B}" type="pres">
      <dgm:prSet presAssocID="{2453F288-529F-4FAE-A046-264B81A76380}" presName="Child2" presStyleLbl="node1" presStyleIdx="8" presStyleCnt="19">
        <dgm:presLayoutVars>
          <dgm:chMax val="0"/>
          <dgm:chPref val="0"/>
        </dgm:presLayoutVars>
      </dgm:prSet>
      <dgm:spPr/>
    </dgm:pt>
    <dgm:pt modelId="{87BDA9A8-ADC4-4C81-9836-4650A094A069}" type="pres">
      <dgm:prSet presAssocID="{2453F288-529F-4FAE-A046-264B81A76380}" presName="Accent9" presStyleCnt="0"/>
      <dgm:spPr/>
    </dgm:pt>
    <dgm:pt modelId="{2EB5CCD9-783F-4ABA-8E70-098BE4414FAF}" type="pres">
      <dgm:prSet presAssocID="{2453F288-529F-4FAE-A046-264B81A76380}" presName="AccentHold1" presStyleLbl="node1" presStyleIdx="9" presStyleCnt="19"/>
      <dgm:spPr/>
    </dgm:pt>
    <dgm:pt modelId="{5C9464BF-DBEA-4B29-8788-5806B37287A0}" type="pres">
      <dgm:prSet presAssocID="{2453F288-529F-4FAE-A046-264B81A76380}" presName="Accent10" presStyleCnt="0"/>
      <dgm:spPr/>
    </dgm:pt>
    <dgm:pt modelId="{4C63F7E3-50C7-4CAA-979D-C75E572A0A98}" type="pres">
      <dgm:prSet presAssocID="{2453F288-529F-4FAE-A046-264B81A76380}" presName="AccentHold2" presStyleLbl="node1" presStyleIdx="10" presStyleCnt="19"/>
      <dgm:spPr/>
    </dgm:pt>
    <dgm:pt modelId="{D02158DE-2B01-443A-8785-C89D53122F43}" type="pres">
      <dgm:prSet presAssocID="{2453F288-529F-4FAE-A046-264B81A76380}" presName="Accent11" presStyleCnt="0"/>
      <dgm:spPr/>
    </dgm:pt>
    <dgm:pt modelId="{E6472A57-40E9-4877-A7A9-41FA55AEEE68}" type="pres">
      <dgm:prSet presAssocID="{2453F288-529F-4FAE-A046-264B81A76380}" presName="AccentHold3" presStyleLbl="node1" presStyleIdx="11" presStyleCnt="19"/>
      <dgm:spPr/>
    </dgm:pt>
    <dgm:pt modelId="{BF5C89E9-871F-4D05-BF8C-E7F6E854D64D}" type="pres">
      <dgm:prSet presAssocID="{C0579096-40B5-4432-B8E0-9DBA5A21204F}" presName="Child3" presStyleLbl="node1" presStyleIdx="12" presStyleCnt="19">
        <dgm:presLayoutVars>
          <dgm:chMax val="0"/>
          <dgm:chPref val="0"/>
        </dgm:presLayoutVars>
      </dgm:prSet>
      <dgm:spPr/>
    </dgm:pt>
    <dgm:pt modelId="{2163BC0B-6EE8-4779-A7F4-F9FE72861CDF}" type="pres">
      <dgm:prSet presAssocID="{C0579096-40B5-4432-B8E0-9DBA5A21204F}" presName="Accent12" presStyleCnt="0"/>
      <dgm:spPr/>
    </dgm:pt>
    <dgm:pt modelId="{E1FC0007-E8DB-4C72-A38F-4ABE2335BA78}" type="pres">
      <dgm:prSet presAssocID="{C0579096-40B5-4432-B8E0-9DBA5A21204F}" presName="AccentHold1" presStyleLbl="node1" presStyleIdx="13" presStyleCnt="19"/>
      <dgm:spPr/>
    </dgm:pt>
    <dgm:pt modelId="{F4BBDF82-BC59-448D-A76D-923B074AC91C}" type="pres">
      <dgm:prSet presAssocID="{079FA925-327D-4F9F-A90F-809D7129A2BB}" presName="Child4" presStyleLbl="node1" presStyleIdx="14" presStyleCnt="19">
        <dgm:presLayoutVars>
          <dgm:chMax val="0"/>
          <dgm:chPref val="0"/>
        </dgm:presLayoutVars>
      </dgm:prSet>
      <dgm:spPr/>
    </dgm:pt>
    <dgm:pt modelId="{E438F739-F958-4705-8DF3-F661432197C6}" type="pres">
      <dgm:prSet presAssocID="{079FA925-327D-4F9F-A90F-809D7129A2BB}" presName="Accent13" presStyleCnt="0"/>
      <dgm:spPr/>
    </dgm:pt>
    <dgm:pt modelId="{5035BD3C-4A26-420B-94B8-10EFD6E2C70E}" type="pres">
      <dgm:prSet presAssocID="{079FA925-327D-4F9F-A90F-809D7129A2BB}" presName="AccentHold1" presStyleLbl="node1" presStyleIdx="15" presStyleCnt="19"/>
      <dgm:spPr/>
    </dgm:pt>
    <dgm:pt modelId="{72094C31-F2C7-4FCD-AE4D-34C4C0EE2372}" type="pres">
      <dgm:prSet presAssocID="{1F34865D-1595-4693-BFF1-95B6D4FE6340}" presName="Child5" presStyleLbl="node1" presStyleIdx="16" presStyleCnt="19">
        <dgm:presLayoutVars>
          <dgm:chMax val="0"/>
          <dgm:chPref val="0"/>
        </dgm:presLayoutVars>
      </dgm:prSet>
      <dgm:spPr/>
    </dgm:pt>
    <dgm:pt modelId="{3C098D66-5DA5-4EF7-8AD7-6ABA13A07230}" type="pres">
      <dgm:prSet presAssocID="{1F34865D-1595-4693-BFF1-95B6D4FE6340}" presName="Accent15" presStyleCnt="0"/>
      <dgm:spPr/>
    </dgm:pt>
    <dgm:pt modelId="{4417ABFB-D173-475F-B22D-DFFF53392861}" type="pres">
      <dgm:prSet presAssocID="{1F34865D-1595-4693-BFF1-95B6D4FE6340}" presName="AccentHold2" presStyleLbl="node1" presStyleIdx="17" presStyleCnt="19"/>
      <dgm:spPr/>
    </dgm:pt>
    <dgm:pt modelId="{4DE770CA-A9E2-41D6-9CFD-A81EC1C1D8C0}" type="pres">
      <dgm:prSet presAssocID="{1F34865D-1595-4693-BFF1-95B6D4FE6340}" presName="Accent16" presStyleCnt="0"/>
      <dgm:spPr/>
    </dgm:pt>
    <dgm:pt modelId="{44183617-9475-40E1-8F61-BB59F8A07691}" type="pres">
      <dgm:prSet presAssocID="{1F34865D-1595-4693-BFF1-95B6D4FE6340}" presName="AccentHold3" presStyleLbl="node1" presStyleIdx="18" presStyleCnt="19"/>
      <dgm:spPr/>
    </dgm:pt>
  </dgm:ptLst>
  <dgm:cxnLst>
    <dgm:cxn modelId="{8B342210-F62D-4AD8-B367-31357455DEC8}" type="presOf" srcId="{079FA925-327D-4F9F-A90F-809D7129A2BB}" destId="{F4BBDF82-BC59-448D-A76D-923B074AC91C}" srcOrd="0" destOrd="0" presId="urn:microsoft.com/office/officeart/2009/3/layout/CircleRelationship"/>
    <dgm:cxn modelId="{5F48BB18-699B-4187-8F40-A4ADD4E63E04}" srcId="{53767D78-ED19-4FBE-90DB-8F82F01698B8}" destId="{2453F288-529F-4FAE-A046-264B81A76380}" srcOrd="1" destOrd="0" parTransId="{B08576C7-0352-495F-BEE4-4F73EAEDC9D9}" sibTransId="{DD8B9AB9-ECC1-45FA-87EF-CE730A800688}"/>
    <dgm:cxn modelId="{AA12E11F-757C-47C9-AA5A-D1D52E2EBBDF}" srcId="{53767D78-ED19-4FBE-90DB-8F82F01698B8}" destId="{C0579096-40B5-4432-B8E0-9DBA5A21204F}" srcOrd="2" destOrd="0" parTransId="{37432C16-00D1-45F0-AEAC-7642EB18889F}" sibTransId="{DD967ABA-B89B-4FEC-B930-1FC72CF7F922}"/>
    <dgm:cxn modelId="{8D689328-CEE0-4C4D-BA41-95D0382E6FA8}" srcId="{53767D78-ED19-4FBE-90DB-8F82F01698B8}" destId="{1F34865D-1595-4693-BFF1-95B6D4FE6340}" srcOrd="4" destOrd="0" parTransId="{5532D14C-0DE1-4706-B639-62B336C92FC6}" sibTransId="{7B184052-D9BA-4D3D-B9E1-8CA507219E64}"/>
    <dgm:cxn modelId="{FCC64157-7186-452B-968C-AAFA27A4390B}" type="presOf" srcId="{C0579096-40B5-4432-B8E0-9DBA5A21204F}" destId="{BF5C89E9-871F-4D05-BF8C-E7F6E854D64D}" srcOrd="0" destOrd="0" presId="urn:microsoft.com/office/officeart/2009/3/layout/CircleRelationship"/>
    <dgm:cxn modelId="{C073046D-6D0C-46F3-A4FE-9BDE0F15BE89}" type="presOf" srcId="{1689B66B-D2E8-4FED-A543-193EB268472D}" destId="{C50491F3-03B9-42FF-8D11-538840B8CF28}" srcOrd="0" destOrd="0" presId="urn:microsoft.com/office/officeart/2009/3/layout/CircleRelationship"/>
    <dgm:cxn modelId="{30338D6D-E8F0-463D-B560-761D9B2D83D5}" type="presOf" srcId="{2453F288-529F-4FAE-A046-264B81A76380}" destId="{0D70930F-90CE-44C6-A2C8-4541DEB8BC1B}" srcOrd="0" destOrd="0" presId="urn:microsoft.com/office/officeart/2009/3/layout/CircleRelationship"/>
    <dgm:cxn modelId="{9A96897A-442E-471D-B272-A3EB6B5B9173}" srcId="{53767D78-ED19-4FBE-90DB-8F82F01698B8}" destId="{292EE421-1AC6-46F7-A095-DC883D952B8D}" srcOrd="0" destOrd="0" parTransId="{3A8FB531-F843-4DFB-A665-412CEF3492A3}" sibTransId="{5A71C8DD-6811-409F-8AC7-1847985FE9A0}"/>
    <dgm:cxn modelId="{71487F92-E78F-4D2D-AC1A-9F530870A660}" srcId="{1689B66B-D2E8-4FED-A543-193EB268472D}" destId="{53767D78-ED19-4FBE-90DB-8F82F01698B8}" srcOrd="0" destOrd="0" parTransId="{C6BAB29A-15AD-4172-A7F1-62EB0D8F7FA4}" sibTransId="{62BCC154-16D8-4C55-9757-D7797CF5DA7F}"/>
    <dgm:cxn modelId="{446242A1-24E6-4256-A961-A0E9D9740330}" type="presOf" srcId="{292EE421-1AC6-46F7-A095-DC883D952B8D}" destId="{233FD680-1B0F-4CC4-9F87-331B34A25790}" srcOrd="0" destOrd="0" presId="urn:microsoft.com/office/officeart/2009/3/layout/CircleRelationship"/>
    <dgm:cxn modelId="{C44D28E8-04B1-40C4-A1E3-F5B15469739C}" type="presOf" srcId="{1F34865D-1595-4693-BFF1-95B6D4FE6340}" destId="{72094C31-F2C7-4FCD-AE4D-34C4C0EE2372}" srcOrd="0" destOrd="0" presId="urn:microsoft.com/office/officeart/2009/3/layout/CircleRelationship"/>
    <dgm:cxn modelId="{C0187AF3-52B2-449B-A6FA-9D473E27C14D}" srcId="{53767D78-ED19-4FBE-90DB-8F82F01698B8}" destId="{079FA925-327D-4F9F-A90F-809D7129A2BB}" srcOrd="3" destOrd="0" parTransId="{1C3F99FE-7611-4928-961A-820E48E1FB71}" sibTransId="{08391498-AD2E-43E7-ADEA-66C005F813AA}"/>
    <dgm:cxn modelId="{39E312FC-ABF1-47A6-8A80-03713FDC3D17}" type="presOf" srcId="{53767D78-ED19-4FBE-90DB-8F82F01698B8}" destId="{D442475B-F796-485F-9DB2-3A4B89318C18}" srcOrd="0" destOrd="0" presId="urn:microsoft.com/office/officeart/2009/3/layout/CircleRelationship"/>
    <dgm:cxn modelId="{E7FF09B7-3871-4B13-909C-18082F0A5432}" type="presParOf" srcId="{C50491F3-03B9-42FF-8D11-538840B8CF28}" destId="{D442475B-F796-485F-9DB2-3A4B89318C18}" srcOrd="0" destOrd="0" presId="urn:microsoft.com/office/officeart/2009/3/layout/CircleRelationship"/>
    <dgm:cxn modelId="{600007CC-9235-4836-A53C-26E4D9C1B606}" type="presParOf" srcId="{C50491F3-03B9-42FF-8D11-538840B8CF28}" destId="{3C6ECBE7-3C61-47D8-971E-DA081F20186A}" srcOrd="1" destOrd="0" presId="urn:microsoft.com/office/officeart/2009/3/layout/CircleRelationship"/>
    <dgm:cxn modelId="{C8CC652D-A68F-4FBD-AFC0-F25EF6306E79}" type="presParOf" srcId="{C50491F3-03B9-42FF-8D11-538840B8CF28}" destId="{6CC3222D-1A58-4978-9371-218657B672CA}" srcOrd="2" destOrd="0" presId="urn:microsoft.com/office/officeart/2009/3/layout/CircleRelationship"/>
    <dgm:cxn modelId="{9D875410-AAF8-492A-A2A6-3D9B87F25A37}" type="presParOf" srcId="{C50491F3-03B9-42FF-8D11-538840B8CF28}" destId="{C9743B0F-C613-41AC-9DE6-968AB66FF35F}" srcOrd="3" destOrd="0" presId="urn:microsoft.com/office/officeart/2009/3/layout/CircleRelationship"/>
    <dgm:cxn modelId="{D12C98D0-6206-405A-83F0-4E079C6AA5C1}" type="presParOf" srcId="{C50491F3-03B9-42FF-8D11-538840B8CF28}" destId="{285EB511-6460-47C0-B987-E5B06EA0EE88}" srcOrd="4" destOrd="0" presId="urn:microsoft.com/office/officeart/2009/3/layout/CircleRelationship"/>
    <dgm:cxn modelId="{A749101A-149D-4964-A424-5E9DB81F2B4F}" type="presParOf" srcId="{C50491F3-03B9-42FF-8D11-538840B8CF28}" destId="{68D53D82-E873-41F6-BB46-E7F30D2CBD35}" srcOrd="5" destOrd="0" presId="urn:microsoft.com/office/officeart/2009/3/layout/CircleRelationship"/>
    <dgm:cxn modelId="{BAC98C1E-40B8-4CFC-8213-E6E985948D28}" type="presParOf" srcId="{C50491F3-03B9-42FF-8D11-538840B8CF28}" destId="{233FD680-1B0F-4CC4-9F87-331B34A25790}" srcOrd="6" destOrd="0" presId="urn:microsoft.com/office/officeart/2009/3/layout/CircleRelationship"/>
    <dgm:cxn modelId="{4D42C6CC-8BB2-46E9-B9B6-38A8236C3DB1}" type="presParOf" srcId="{C50491F3-03B9-42FF-8D11-538840B8CF28}" destId="{6E7CAFC9-D8F5-497F-8A7D-9F2FA54C2013}" srcOrd="7" destOrd="0" presId="urn:microsoft.com/office/officeart/2009/3/layout/CircleRelationship"/>
    <dgm:cxn modelId="{92DABD41-7894-4C5E-90B7-D16E80B9F8E9}" type="presParOf" srcId="{6E7CAFC9-D8F5-497F-8A7D-9F2FA54C2013}" destId="{40941876-5315-4EEE-B24E-92978E894C5F}" srcOrd="0" destOrd="0" presId="urn:microsoft.com/office/officeart/2009/3/layout/CircleRelationship"/>
    <dgm:cxn modelId="{A0B9BB3D-DE31-4F8B-8F00-594C2C129129}" type="presParOf" srcId="{C50491F3-03B9-42FF-8D11-538840B8CF28}" destId="{4812FF9F-661C-423F-A1A1-5885E8B2DA6B}" srcOrd="8" destOrd="0" presId="urn:microsoft.com/office/officeart/2009/3/layout/CircleRelationship"/>
    <dgm:cxn modelId="{58022143-B339-4E38-A454-18E33CE18D52}" type="presParOf" srcId="{4812FF9F-661C-423F-A1A1-5885E8B2DA6B}" destId="{B8E9D3EB-B969-4DD6-99D2-86398EFEE808}" srcOrd="0" destOrd="0" presId="urn:microsoft.com/office/officeart/2009/3/layout/CircleRelationship"/>
    <dgm:cxn modelId="{C252C64B-2CF0-41B3-96CE-F4C34D20DE00}" type="presParOf" srcId="{C50491F3-03B9-42FF-8D11-538840B8CF28}" destId="{0D70930F-90CE-44C6-A2C8-4541DEB8BC1B}" srcOrd="9" destOrd="0" presId="urn:microsoft.com/office/officeart/2009/3/layout/CircleRelationship"/>
    <dgm:cxn modelId="{A2048F00-173D-4C5D-A2B5-B778087496B3}" type="presParOf" srcId="{C50491F3-03B9-42FF-8D11-538840B8CF28}" destId="{87BDA9A8-ADC4-4C81-9836-4650A094A069}" srcOrd="10" destOrd="0" presId="urn:microsoft.com/office/officeart/2009/3/layout/CircleRelationship"/>
    <dgm:cxn modelId="{E5BF0912-C408-435B-9D4C-A9405564B478}" type="presParOf" srcId="{87BDA9A8-ADC4-4C81-9836-4650A094A069}" destId="{2EB5CCD9-783F-4ABA-8E70-098BE4414FAF}" srcOrd="0" destOrd="0" presId="urn:microsoft.com/office/officeart/2009/3/layout/CircleRelationship"/>
    <dgm:cxn modelId="{ACF4BD12-2B0B-4693-962D-E2DE4CE1FE67}" type="presParOf" srcId="{C50491F3-03B9-42FF-8D11-538840B8CF28}" destId="{5C9464BF-DBEA-4B29-8788-5806B37287A0}" srcOrd="11" destOrd="0" presId="urn:microsoft.com/office/officeart/2009/3/layout/CircleRelationship"/>
    <dgm:cxn modelId="{04B0F687-87FC-4DF5-8A49-249AF38628C1}" type="presParOf" srcId="{5C9464BF-DBEA-4B29-8788-5806B37287A0}" destId="{4C63F7E3-50C7-4CAA-979D-C75E572A0A98}" srcOrd="0" destOrd="0" presId="urn:microsoft.com/office/officeart/2009/3/layout/CircleRelationship"/>
    <dgm:cxn modelId="{EEF1B149-C2F9-4961-A3C8-ED88045413F8}" type="presParOf" srcId="{C50491F3-03B9-42FF-8D11-538840B8CF28}" destId="{D02158DE-2B01-443A-8785-C89D53122F43}" srcOrd="12" destOrd="0" presId="urn:microsoft.com/office/officeart/2009/3/layout/CircleRelationship"/>
    <dgm:cxn modelId="{5E8AEE60-5FC4-4F14-974B-066B5ECCE8BB}" type="presParOf" srcId="{D02158DE-2B01-443A-8785-C89D53122F43}" destId="{E6472A57-40E9-4877-A7A9-41FA55AEEE68}" srcOrd="0" destOrd="0" presId="urn:microsoft.com/office/officeart/2009/3/layout/CircleRelationship"/>
    <dgm:cxn modelId="{9446DA80-F863-4452-AE6B-71C3183F0649}" type="presParOf" srcId="{C50491F3-03B9-42FF-8D11-538840B8CF28}" destId="{BF5C89E9-871F-4D05-BF8C-E7F6E854D64D}" srcOrd="13" destOrd="0" presId="urn:microsoft.com/office/officeart/2009/3/layout/CircleRelationship"/>
    <dgm:cxn modelId="{46501C81-44FF-4B5D-BB72-515B33613C1C}" type="presParOf" srcId="{C50491F3-03B9-42FF-8D11-538840B8CF28}" destId="{2163BC0B-6EE8-4779-A7F4-F9FE72861CDF}" srcOrd="14" destOrd="0" presId="urn:microsoft.com/office/officeart/2009/3/layout/CircleRelationship"/>
    <dgm:cxn modelId="{22963C15-D4C0-4505-B5BC-1EE7348C8BA8}" type="presParOf" srcId="{2163BC0B-6EE8-4779-A7F4-F9FE72861CDF}" destId="{E1FC0007-E8DB-4C72-A38F-4ABE2335BA78}" srcOrd="0" destOrd="0" presId="urn:microsoft.com/office/officeart/2009/3/layout/CircleRelationship"/>
    <dgm:cxn modelId="{0514023A-A418-4D98-A66C-A5D1826DA14D}" type="presParOf" srcId="{C50491F3-03B9-42FF-8D11-538840B8CF28}" destId="{F4BBDF82-BC59-448D-A76D-923B074AC91C}" srcOrd="15" destOrd="0" presId="urn:microsoft.com/office/officeart/2009/3/layout/CircleRelationship"/>
    <dgm:cxn modelId="{FFE887D7-0D3E-4195-BE1B-D8D38300F64B}" type="presParOf" srcId="{C50491F3-03B9-42FF-8D11-538840B8CF28}" destId="{E438F739-F958-4705-8DF3-F661432197C6}" srcOrd="16" destOrd="0" presId="urn:microsoft.com/office/officeart/2009/3/layout/CircleRelationship"/>
    <dgm:cxn modelId="{706FCD97-295F-4100-B44C-DB0FE2680868}" type="presParOf" srcId="{E438F739-F958-4705-8DF3-F661432197C6}" destId="{5035BD3C-4A26-420B-94B8-10EFD6E2C70E}" srcOrd="0" destOrd="0" presId="urn:microsoft.com/office/officeart/2009/3/layout/CircleRelationship"/>
    <dgm:cxn modelId="{C6B8CCD6-7121-4945-89AA-E94ED9B4219D}" type="presParOf" srcId="{C50491F3-03B9-42FF-8D11-538840B8CF28}" destId="{72094C31-F2C7-4FCD-AE4D-34C4C0EE2372}" srcOrd="17" destOrd="0" presId="urn:microsoft.com/office/officeart/2009/3/layout/CircleRelationship"/>
    <dgm:cxn modelId="{A735535E-36A3-440F-B7AA-9EB1A8BC16BE}" type="presParOf" srcId="{C50491F3-03B9-42FF-8D11-538840B8CF28}" destId="{3C098D66-5DA5-4EF7-8AD7-6ABA13A07230}" srcOrd="18" destOrd="0" presId="urn:microsoft.com/office/officeart/2009/3/layout/CircleRelationship"/>
    <dgm:cxn modelId="{51F85C97-C1CC-4A88-9C39-B2A17B0C392F}" type="presParOf" srcId="{3C098D66-5DA5-4EF7-8AD7-6ABA13A07230}" destId="{4417ABFB-D173-475F-B22D-DFFF53392861}" srcOrd="0" destOrd="0" presId="urn:microsoft.com/office/officeart/2009/3/layout/CircleRelationship"/>
    <dgm:cxn modelId="{F78C119E-843A-4C12-B753-53A778B84C1E}" type="presParOf" srcId="{C50491F3-03B9-42FF-8D11-538840B8CF28}" destId="{4DE770CA-A9E2-41D6-9CFD-A81EC1C1D8C0}" srcOrd="19" destOrd="0" presId="urn:microsoft.com/office/officeart/2009/3/layout/CircleRelationship"/>
    <dgm:cxn modelId="{5DC6BC55-D2E2-4E3A-A33E-4FF3C6BF64B2}" type="presParOf" srcId="{4DE770CA-A9E2-41D6-9CFD-A81EC1C1D8C0}" destId="{44183617-9475-40E1-8F61-BB59F8A07691}"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EE83CC9-3D8F-48DC-BC2D-FFB62EF2631E}" type="doc">
      <dgm:prSet loTypeId="urn:microsoft.com/office/officeart/2009/3/layout/CircleRelationship" loCatId="relationship" qsTypeId="urn:microsoft.com/office/officeart/2005/8/quickstyle/simple1" qsCatId="simple" csTypeId="urn:microsoft.com/office/officeart/2005/8/colors/colorful1" csCatId="colorful" phldr="1"/>
      <dgm:spPr/>
      <dgm:t>
        <a:bodyPr/>
        <a:lstStyle/>
        <a:p>
          <a:endParaRPr lang="en-US"/>
        </a:p>
      </dgm:t>
    </dgm:pt>
    <dgm:pt modelId="{C1B4389F-0C8D-4008-A1F6-FABE7B1A14E0}">
      <dgm:prSet phldrT="[Text]" custT="1"/>
      <dgm:spPr/>
      <dgm:t>
        <a:bodyPr/>
        <a:lstStyle/>
        <a:p>
          <a:r>
            <a:rPr lang="en-GB" sz="2400" dirty="0"/>
            <a:t>Expertise</a:t>
          </a:r>
          <a:endParaRPr lang="en-US" sz="2400" dirty="0"/>
        </a:p>
      </dgm:t>
    </dgm:pt>
    <dgm:pt modelId="{7867B48A-62BF-4C84-9F58-C2D857403E37}" type="parTrans" cxnId="{73F8F092-5EDE-4C39-B203-87FDC43899D4}">
      <dgm:prSet/>
      <dgm:spPr/>
      <dgm:t>
        <a:bodyPr/>
        <a:lstStyle/>
        <a:p>
          <a:endParaRPr lang="en-US"/>
        </a:p>
      </dgm:t>
    </dgm:pt>
    <dgm:pt modelId="{3061B2B0-4700-4081-BF21-B37FD3F7DCC2}" type="sibTrans" cxnId="{73F8F092-5EDE-4C39-B203-87FDC43899D4}">
      <dgm:prSet/>
      <dgm:spPr/>
      <dgm:t>
        <a:bodyPr/>
        <a:lstStyle/>
        <a:p>
          <a:endParaRPr lang="en-US"/>
        </a:p>
      </dgm:t>
    </dgm:pt>
    <dgm:pt modelId="{3BE74E9D-FDAF-46B6-860E-E08409760B53}">
      <dgm:prSet phldrT="[Text]" custT="1"/>
      <dgm:spPr/>
      <dgm:t>
        <a:bodyPr/>
        <a:lstStyle/>
        <a:p>
          <a:pPr>
            <a:buFont typeface="Arial" panose="020B0604020202020204" pitchFamily="34" charset="0"/>
            <a:buChar char="•"/>
          </a:pPr>
          <a:r>
            <a:rPr lang="en-GB" altLang="en-US" sz="1400" dirty="0"/>
            <a:t>Domain expert</a:t>
          </a:r>
          <a:endParaRPr lang="en-US" sz="1400" dirty="0"/>
        </a:p>
      </dgm:t>
    </dgm:pt>
    <dgm:pt modelId="{C456C615-187F-4524-9F43-E250E0E242C6}" type="parTrans" cxnId="{6AF07327-633F-44EE-AD89-D2C3ABCE2D6C}">
      <dgm:prSet/>
      <dgm:spPr/>
      <dgm:t>
        <a:bodyPr/>
        <a:lstStyle/>
        <a:p>
          <a:endParaRPr lang="en-US"/>
        </a:p>
      </dgm:t>
    </dgm:pt>
    <dgm:pt modelId="{2CA1B192-A77D-4879-8685-A165B02E68A0}" type="sibTrans" cxnId="{6AF07327-633F-44EE-AD89-D2C3ABCE2D6C}">
      <dgm:prSet/>
      <dgm:spPr/>
      <dgm:t>
        <a:bodyPr/>
        <a:lstStyle/>
        <a:p>
          <a:endParaRPr lang="en-US"/>
        </a:p>
      </dgm:t>
    </dgm:pt>
    <dgm:pt modelId="{0E1F8AEC-AE6A-4557-8E18-71C3A3078CF3}">
      <dgm:prSet custT="1"/>
      <dgm:spPr/>
      <dgm:t>
        <a:bodyPr/>
        <a:lstStyle/>
        <a:p>
          <a:r>
            <a:rPr lang="en-GB" altLang="en-US" sz="1400" dirty="0"/>
            <a:t>Business analyst</a:t>
          </a:r>
        </a:p>
      </dgm:t>
    </dgm:pt>
    <dgm:pt modelId="{2049C5C3-B0B3-4877-AB17-06C4D91CD9BE}" type="parTrans" cxnId="{347C5EE3-22F0-4694-A79A-A804968BD9D9}">
      <dgm:prSet/>
      <dgm:spPr/>
      <dgm:t>
        <a:bodyPr/>
        <a:lstStyle/>
        <a:p>
          <a:endParaRPr lang="en-US"/>
        </a:p>
      </dgm:t>
    </dgm:pt>
    <dgm:pt modelId="{65E875B2-AFB8-4D48-8A6A-12CC402BCB24}" type="sibTrans" cxnId="{347C5EE3-22F0-4694-A79A-A804968BD9D9}">
      <dgm:prSet/>
      <dgm:spPr/>
      <dgm:t>
        <a:bodyPr/>
        <a:lstStyle/>
        <a:p>
          <a:endParaRPr lang="en-US"/>
        </a:p>
      </dgm:t>
    </dgm:pt>
    <dgm:pt modelId="{30671685-8DA7-4FB8-829A-134F57341C59}">
      <dgm:prSet custT="1"/>
      <dgm:spPr/>
      <dgm:t>
        <a:bodyPr/>
        <a:lstStyle/>
        <a:p>
          <a:r>
            <a:rPr lang="en-GB" altLang="en-US" sz="1600" dirty="0"/>
            <a:t>Data scientist</a:t>
          </a:r>
        </a:p>
      </dgm:t>
    </dgm:pt>
    <dgm:pt modelId="{19FFB572-3AF7-47BA-8EB0-E7C18BCD0A55}" type="parTrans" cxnId="{098D0520-71E3-4EFA-BD63-C10A46FF82A6}">
      <dgm:prSet/>
      <dgm:spPr/>
      <dgm:t>
        <a:bodyPr/>
        <a:lstStyle/>
        <a:p>
          <a:endParaRPr lang="en-US"/>
        </a:p>
      </dgm:t>
    </dgm:pt>
    <dgm:pt modelId="{1CEFBA8B-0E55-4C6A-8757-38DF5B945CCF}" type="sibTrans" cxnId="{098D0520-71E3-4EFA-BD63-C10A46FF82A6}">
      <dgm:prSet/>
      <dgm:spPr/>
      <dgm:t>
        <a:bodyPr/>
        <a:lstStyle/>
        <a:p>
          <a:endParaRPr lang="en-US"/>
        </a:p>
      </dgm:t>
    </dgm:pt>
    <dgm:pt modelId="{E79763D0-C18D-483A-B074-14632D1C9BE0}">
      <dgm:prSet custT="1"/>
      <dgm:spPr/>
      <dgm:t>
        <a:bodyPr/>
        <a:lstStyle/>
        <a:p>
          <a:r>
            <a:rPr lang="en-GB" altLang="en-US" sz="1600" dirty="0"/>
            <a:t>Data Engineer</a:t>
          </a:r>
        </a:p>
      </dgm:t>
    </dgm:pt>
    <dgm:pt modelId="{16D162CD-B5A8-45E2-A8D0-159A2CD1B7C0}" type="parTrans" cxnId="{E7620AEC-BA2A-4AD3-B3AB-B40FC5C18ACC}">
      <dgm:prSet/>
      <dgm:spPr/>
      <dgm:t>
        <a:bodyPr/>
        <a:lstStyle/>
        <a:p>
          <a:endParaRPr lang="en-US"/>
        </a:p>
      </dgm:t>
    </dgm:pt>
    <dgm:pt modelId="{45799483-6BB5-4BC9-992E-B26B37859F7B}" type="sibTrans" cxnId="{E7620AEC-BA2A-4AD3-B3AB-B40FC5C18ACC}">
      <dgm:prSet/>
      <dgm:spPr/>
      <dgm:t>
        <a:bodyPr/>
        <a:lstStyle/>
        <a:p>
          <a:endParaRPr lang="en-US"/>
        </a:p>
      </dgm:t>
    </dgm:pt>
    <dgm:pt modelId="{5ABC9FA1-AA9E-497D-89FB-E3F657F3CC12}">
      <dgm:prSet custT="1"/>
      <dgm:spPr/>
      <dgm:t>
        <a:bodyPr/>
        <a:lstStyle/>
        <a:p>
          <a:r>
            <a:rPr lang="en-GB" altLang="en-US" sz="1200" dirty="0"/>
            <a:t>Application developer </a:t>
          </a:r>
        </a:p>
      </dgm:t>
    </dgm:pt>
    <dgm:pt modelId="{8C59185F-828C-418B-8E3E-BBD5E55021C9}" type="parTrans" cxnId="{22707A97-B689-421E-ADEA-E54620501F44}">
      <dgm:prSet/>
      <dgm:spPr/>
      <dgm:t>
        <a:bodyPr/>
        <a:lstStyle/>
        <a:p>
          <a:endParaRPr lang="en-US"/>
        </a:p>
      </dgm:t>
    </dgm:pt>
    <dgm:pt modelId="{872A8452-7941-4CF4-9153-265801E4383C}" type="sibTrans" cxnId="{22707A97-B689-421E-ADEA-E54620501F44}">
      <dgm:prSet/>
      <dgm:spPr/>
      <dgm:t>
        <a:bodyPr/>
        <a:lstStyle/>
        <a:p>
          <a:endParaRPr lang="en-US"/>
        </a:p>
      </dgm:t>
    </dgm:pt>
    <dgm:pt modelId="{AC548B23-9ED3-4658-A392-3F8428E5AF38}" type="pres">
      <dgm:prSet presAssocID="{9EE83CC9-3D8F-48DC-BC2D-FFB62EF2631E}" presName="Name0" presStyleCnt="0">
        <dgm:presLayoutVars>
          <dgm:chMax val="1"/>
          <dgm:chPref val="1"/>
        </dgm:presLayoutVars>
      </dgm:prSet>
      <dgm:spPr/>
    </dgm:pt>
    <dgm:pt modelId="{2CCCE823-BCC4-49D5-AAA7-6E465E33AD7C}" type="pres">
      <dgm:prSet presAssocID="{C1B4389F-0C8D-4008-A1F6-FABE7B1A14E0}" presName="Parent" presStyleLbl="node0" presStyleIdx="0" presStyleCnt="1">
        <dgm:presLayoutVars>
          <dgm:chMax val="5"/>
          <dgm:chPref val="5"/>
        </dgm:presLayoutVars>
      </dgm:prSet>
      <dgm:spPr/>
    </dgm:pt>
    <dgm:pt modelId="{1FF858C3-A564-4901-A24A-F9D88FA0550B}" type="pres">
      <dgm:prSet presAssocID="{C1B4389F-0C8D-4008-A1F6-FABE7B1A14E0}" presName="Accent2" presStyleLbl="node1" presStyleIdx="0" presStyleCnt="19"/>
      <dgm:spPr/>
    </dgm:pt>
    <dgm:pt modelId="{18F5FE9A-EDFA-403A-9B57-5781D752848D}" type="pres">
      <dgm:prSet presAssocID="{C1B4389F-0C8D-4008-A1F6-FABE7B1A14E0}" presName="Accent3" presStyleLbl="node1" presStyleIdx="1" presStyleCnt="19"/>
      <dgm:spPr/>
    </dgm:pt>
    <dgm:pt modelId="{8F910811-EFD0-4E88-8B9A-701B7C6359AC}" type="pres">
      <dgm:prSet presAssocID="{C1B4389F-0C8D-4008-A1F6-FABE7B1A14E0}" presName="Accent4" presStyleLbl="node1" presStyleIdx="2" presStyleCnt="19"/>
      <dgm:spPr/>
    </dgm:pt>
    <dgm:pt modelId="{8EC05188-44AF-4F37-A430-832573031CF4}" type="pres">
      <dgm:prSet presAssocID="{C1B4389F-0C8D-4008-A1F6-FABE7B1A14E0}" presName="Accent5" presStyleLbl="node1" presStyleIdx="3" presStyleCnt="19"/>
      <dgm:spPr/>
    </dgm:pt>
    <dgm:pt modelId="{42B7DBDD-E787-49B6-85CB-F658C959D85B}" type="pres">
      <dgm:prSet presAssocID="{C1B4389F-0C8D-4008-A1F6-FABE7B1A14E0}" presName="Accent6" presStyleLbl="node1" presStyleIdx="4" presStyleCnt="19"/>
      <dgm:spPr/>
    </dgm:pt>
    <dgm:pt modelId="{C94AD6E6-0CE3-4143-979B-63EAF193BA58}" type="pres">
      <dgm:prSet presAssocID="{3BE74E9D-FDAF-46B6-860E-E08409760B53}" presName="Child1" presStyleLbl="node1" presStyleIdx="5" presStyleCnt="19">
        <dgm:presLayoutVars>
          <dgm:chMax val="0"/>
          <dgm:chPref val="0"/>
        </dgm:presLayoutVars>
      </dgm:prSet>
      <dgm:spPr/>
    </dgm:pt>
    <dgm:pt modelId="{3C56A59E-829E-4E85-86E4-B1016CF136B6}" type="pres">
      <dgm:prSet presAssocID="{3BE74E9D-FDAF-46B6-860E-E08409760B53}" presName="Accent7" presStyleCnt="0"/>
      <dgm:spPr/>
    </dgm:pt>
    <dgm:pt modelId="{8EB88365-5823-4680-91FC-6DA771E254B0}" type="pres">
      <dgm:prSet presAssocID="{3BE74E9D-FDAF-46B6-860E-E08409760B53}" presName="AccentHold1" presStyleLbl="node1" presStyleIdx="6" presStyleCnt="19"/>
      <dgm:spPr/>
    </dgm:pt>
    <dgm:pt modelId="{BE0FA537-2E51-4FCD-BB2E-7B11BCEB7C45}" type="pres">
      <dgm:prSet presAssocID="{3BE74E9D-FDAF-46B6-860E-E08409760B53}" presName="Accent8" presStyleCnt="0"/>
      <dgm:spPr/>
    </dgm:pt>
    <dgm:pt modelId="{6EA3B641-CB10-4C02-8E77-C17E30DC9A4C}" type="pres">
      <dgm:prSet presAssocID="{3BE74E9D-FDAF-46B6-860E-E08409760B53}" presName="AccentHold2" presStyleLbl="node1" presStyleIdx="7" presStyleCnt="19"/>
      <dgm:spPr/>
    </dgm:pt>
    <dgm:pt modelId="{6E9FEF58-FB58-471A-B8DE-BC6E3EAF4425}" type="pres">
      <dgm:prSet presAssocID="{0E1F8AEC-AE6A-4557-8E18-71C3A3078CF3}" presName="Child2" presStyleLbl="node1" presStyleIdx="8" presStyleCnt="19">
        <dgm:presLayoutVars>
          <dgm:chMax val="0"/>
          <dgm:chPref val="0"/>
        </dgm:presLayoutVars>
      </dgm:prSet>
      <dgm:spPr/>
    </dgm:pt>
    <dgm:pt modelId="{4ACB7982-D30F-453D-9530-87B65E7C58D8}" type="pres">
      <dgm:prSet presAssocID="{0E1F8AEC-AE6A-4557-8E18-71C3A3078CF3}" presName="Accent9" presStyleCnt="0"/>
      <dgm:spPr/>
    </dgm:pt>
    <dgm:pt modelId="{82F2A8CD-E045-4930-8942-77E9750404BC}" type="pres">
      <dgm:prSet presAssocID="{0E1F8AEC-AE6A-4557-8E18-71C3A3078CF3}" presName="AccentHold1" presStyleLbl="node1" presStyleIdx="9" presStyleCnt="19"/>
      <dgm:spPr/>
    </dgm:pt>
    <dgm:pt modelId="{68E6FF3D-0E14-4AF5-AAC8-29F466FDF873}" type="pres">
      <dgm:prSet presAssocID="{0E1F8AEC-AE6A-4557-8E18-71C3A3078CF3}" presName="Accent10" presStyleCnt="0"/>
      <dgm:spPr/>
    </dgm:pt>
    <dgm:pt modelId="{3AB4CA01-F0A8-4C06-A8D3-A14272AF86B3}" type="pres">
      <dgm:prSet presAssocID="{0E1F8AEC-AE6A-4557-8E18-71C3A3078CF3}" presName="AccentHold2" presStyleLbl="node1" presStyleIdx="10" presStyleCnt="19"/>
      <dgm:spPr/>
    </dgm:pt>
    <dgm:pt modelId="{42BCCA61-6011-47D4-B51A-D34F9C381FB5}" type="pres">
      <dgm:prSet presAssocID="{0E1F8AEC-AE6A-4557-8E18-71C3A3078CF3}" presName="Accent11" presStyleCnt="0"/>
      <dgm:spPr/>
    </dgm:pt>
    <dgm:pt modelId="{E96454D9-C477-4F94-BEDD-A10EF9C20ED7}" type="pres">
      <dgm:prSet presAssocID="{0E1F8AEC-AE6A-4557-8E18-71C3A3078CF3}" presName="AccentHold3" presStyleLbl="node1" presStyleIdx="11" presStyleCnt="19"/>
      <dgm:spPr/>
    </dgm:pt>
    <dgm:pt modelId="{44A04FE3-520A-450F-A6DC-436DBF92D464}" type="pres">
      <dgm:prSet presAssocID="{30671685-8DA7-4FB8-829A-134F57341C59}" presName="Child3" presStyleLbl="node1" presStyleIdx="12" presStyleCnt="19">
        <dgm:presLayoutVars>
          <dgm:chMax val="0"/>
          <dgm:chPref val="0"/>
        </dgm:presLayoutVars>
      </dgm:prSet>
      <dgm:spPr/>
    </dgm:pt>
    <dgm:pt modelId="{15FDFD55-792A-4366-9BA7-5182B397A4DA}" type="pres">
      <dgm:prSet presAssocID="{30671685-8DA7-4FB8-829A-134F57341C59}" presName="Accent12" presStyleCnt="0"/>
      <dgm:spPr/>
    </dgm:pt>
    <dgm:pt modelId="{A8307747-DE88-4323-9332-BF231F227E7C}" type="pres">
      <dgm:prSet presAssocID="{30671685-8DA7-4FB8-829A-134F57341C59}" presName="AccentHold1" presStyleLbl="node1" presStyleIdx="13" presStyleCnt="19"/>
      <dgm:spPr/>
    </dgm:pt>
    <dgm:pt modelId="{9884433D-3F99-429F-A988-BCA323B8760E}" type="pres">
      <dgm:prSet presAssocID="{E79763D0-C18D-483A-B074-14632D1C9BE0}" presName="Child4" presStyleLbl="node1" presStyleIdx="14" presStyleCnt="19" custScaleX="154641" custScaleY="133737" custLinFactNeighborX="-2384" custLinFactNeighborY="14304">
        <dgm:presLayoutVars>
          <dgm:chMax val="0"/>
          <dgm:chPref val="0"/>
        </dgm:presLayoutVars>
      </dgm:prSet>
      <dgm:spPr/>
    </dgm:pt>
    <dgm:pt modelId="{BFAE07EE-F548-4A8D-A04C-86BE5BC42F83}" type="pres">
      <dgm:prSet presAssocID="{E79763D0-C18D-483A-B074-14632D1C9BE0}" presName="Accent13" presStyleCnt="0"/>
      <dgm:spPr/>
    </dgm:pt>
    <dgm:pt modelId="{A9575393-8FF9-4401-AFBF-4D8EE4125DF3}" type="pres">
      <dgm:prSet presAssocID="{E79763D0-C18D-483A-B074-14632D1C9BE0}" presName="AccentHold1" presStyleLbl="node1" presStyleIdx="15" presStyleCnt="19"/>
      <dgm:spPr/>
    </dgm:pt>
    <dgm:pt modelId="{7F1B98DD-6771-45F7-86C9-08F11D6150EE}" type="pres">
      <dgm:prSet presAssocID="{5ABC9FA1-AA9E-497D-89FB-E3F657F3CC12}" presName="Child5" presStyleLbl="node1" presStyleIdx="16" presStyleCnt="19">
        <dgm:presLayoutVars>
          <dgm:chMax val="0"/>
          <dgm:chPref val="0"/>
        </dgm:presLayoutVars>
      </dgm:prSet>
      <dgm:spPr/>
    </dgm:pt>
    <dgm:pt modelId="{7E28B54D-2968-49E5-9BE2-3165DBF2F559}" type="pres">
      <dgm:prSet presAssocID="{5ABC9FA1-AA9E-497D-89FB-E3F657F3CC12}" presName="Accent15" presStyleCnt="0"/>
      <dgm:spPr/>
    </dgm:pt>
    <dgm:pt modelId="{42E07F6B-14EB-45B0-B44F-D9E1F03C267A}" type="pres">
      <dgm:prSet presAssocID="{5ABC9FA1-AA9E-497D-89FB-E3F657F3CC12}" presName="AccentHold2" presStyleLbl="node1" presStyleIdx="17" presStyleCnt="19"/>
      <dgm:spPr/>
    </dgm:pt>
    <dgm:pt modelId="{2FE8BA2E-66F7-434D-9317-A89B3AEEB5EF}" type="pres">
      <dgm:prSet presAssocID="{5ABC9FA1-AA9E-497D-89FB-E3F657F3CC12}" presName="Accent16" presStyleCnt="0"/>
      <dgm:spPr/>
    </dgm:pt>
    <dgm:pt modelId="{80D1C867-39C9-452C-BDAD-18C55A48B8F7}" type="pres">
      <dgm:prSet presAssocID="{5ABC9FA1-AA9E-497D-89FB-E3F657F3CC12}" presName="AccentHold3" presStyleLbl="node1" presStyleIdx="18" presStyleCnt="19"/>
      <dgm:spPr/>
    </dgm:pt>
  </dgm:ptLst>
  <dgm:cxnLst>
    <dgm:cxn modelId="{27E35D0B-E8F6-4193-BB07-2A85F56D16CF}" type="presOf" srcId="{E79763D0-C18D-483A-B074-14632D1C9BE0}" destId="{9884433D-3F99-429F-A988-BCA323B8760E}" srcOrd="0" destOrd="0" presId="urn:microsoft.com/office/officeart/2009/3/layout/CircleRelationship"/>
    <dgm:cxn modelId="{A373FE18-2863-4023-B32E-F14DB62F51B6}" type="presOf" srcId="{5ABC9FA1-AA9E-497D-89FB-E3F657F3CC12}" destId="{7F1B98DD-6771-45F7-86C9-08F11D6150EE}" srcOrd="0" destOrd="0" presId="urn:microsoft.com/office/officeart/2009/3/layout/CircleRelationship"/>
    <dgm:cxn modelId="{098D0520-71E3-4EFA-BD63-C10A46FF82A6}" srcId="{C1B4389F-0C8D-4008-A1F6-FABE7B1A14E0}" destId="{30671685-8DA7-4FB8-829A-134F57341C59}" srcOrd="2" destOrd="0" parTransId="{19FFB572-3AF7-47BA-8EB0-E7C18BCD0A55}" sibTransId="{1CEFBA8B-0E55-4C6A-8757-38DF5B945CCF}"/>
    <dgm:cxn modelId="{6AF07327-633F-44EE-AD89-D2C3ABCE2D6C}" srcId="{C1B4389F-0C8D-4008-A1F6-FABE7B1A14E0}" destId="{3BE74E9D-FDAF-46B6-860E-E08409760B53}" srcOrd="0" destOrd="0" parTransId="{C456C615-187F-4524-9F43-E250E0E242C6}" sibTransId="{2CA1B192-A77D-4879-8685-A165B02E68A0}"/>
    <dgm:cxn modelId="{5289D360-056D-4BFE-828F-D0B2019CF60D}" type="presOf" srcId="{0E1F8AEC-AE6A-4557-8E18-71C3A3078CF3}" destId="{6E9FEF58-FB58-471A-B8DE-BC6E3EAF4425}" srcOrd="0" destOrd="0" presId="urn:microsoft.com/office/officeart/2009/3/layout/CircleRelationship"/>
    <dgm:cxn modelId="{EC81A261-56A5-43BA-A411-8018B5CA11D1}" type="presOf" srcId="{3BE74E9D-FDAF-46B6-860E-E08409760B53}" destId="{C94AD6E6-0CE3-4143-979B-63EAF193BA58}" srcOrd="0" destOrd="0" presId="urn:microsoft.com/office/officeart/2009/3/layout/CircleRelationship"/>
    <dgm:cxn modelId="{0F52EA77-669D-4479-B50B-BD6E65B43A56}" type="presOf" srcId="{30671685-8DA7-4FB8-829A-134F57341C59}" destId="{44A04FE3-520A-450F-A6DC-436DBF92D464}" srcOrd="0" destOrd="0" presId="urn:microsoft.com/office/officeart/2009/3/layout/CircleRelationship"/>
    <dgm:cxn modelId="{3FB3177D-D4CF-4922-B0E6-EB24481F00FE}" type="presOf" srcId="{9EE83CC9-3D8F-48DC-BC2D-FFB62EF2631E}" destId="{AC548B23-9ED3-4658-A392-3F8428E5AF38}" srcOrd="0" destOrd="0" presId="urn:microsoft.com/office/officeart/2009/3/layout/CircleRelationship"/>
    <dgm:cxn modelId="{73F8F092-5EDE-4C39-B203-87FDC43899D4}" srcId="{9EE83CC9-3D8F-48DC-BC2D-FFB62EF2631E}" destId="{C1B4389F-0C8D-4008-A1F6-FABE7B1A14E0}" srcOrd="0" destOrd="0" parTransId="{7867B48A-62BF-4C84-9F58-C2D857403E37}" sibTransId="{3061B2B0-4700-4081-BF21-B37FD3F7DCC2}"/>
    <dgm:cxn modelId="{22707A97-B689-421E-ADEA-E54620501F44}" srcId="{C1B4389F-0C8D-4008-A1F6-FABE7B1A14E0}" destId="{5ABC9FA1-AA9E-497D-89FB-E3F657F3CC12}" srcOrd="4" destOrd="0" parTransId="{8C59185F-828C-418B-8E3E-BBD5E55021C9}" sibTransId="{872A8452-7941-4CF4-9153-265801E4383C}"/>
    <dgm:cxn modelId="{C30E40D3-EE74-420A-ABCD-87247B4CB158}" type="presOf" srcId="{C1B4389F-0C8D-4008-A1F6-FABE7B1A14E0}" destId="{2CCCE823-BCC4-49D5-AAA7-6E465E33AD7C}" srcOrd="0" destOrd="0" presId="urn:microsoft.com/office/officeart/2009/3/layout/CircleRelationship"/>
    <dgm:cxn modelId="{347C5EE3-22F0-4694-A79A-A804968BD9D9}" srcId="{C1B4389F-0C8D-4008-A1F6-FABE7B1A14E0}" destId="{0E1F8AEC-AE6A-4557-8E18-71C3A3078CF3}" srcOrd="1" destOrd="0" parTransId="{2049C5C3-B0B3-4877-AB17-06C4D91CD9BE}" sibTransId="{65E875B2-AFB8-4D48-8A6A-12CC402BCB24}"/>
    <dgm:cxn modelId="{E7620AEC-BA2A-4AD3-B3AB-B40FC5C18ACC}" srcId="{C1B4389F-0C8D-4008-A1F6-FABE7B1A14E0}" destId="{E79763D0-C18D-483A-B074-14632D1C9BE0}" srcOrd="3" destOrd="0" parTransId="{16D162CD-B5A8-45E2-A8D0-159A2CD1B7C0}" sibTransId="{45799483-6BB5-4BC9-992E-B26B37859F7B}"/>
    <dgm:cxn modelId="{2C8B79FE-0B8B-4124-9519-A29ECD54D057}" type="presParOf" srcId="{AC548B23-9ED3-4658-A392-3F8428E5AF38}" destId="{2CCCE823-BCC4-49D5-AAA7-6E465E33AD7C}" srcOrd="0" destOrd="0" presId="urn:microsoft.com/office/officeart/2009/3/layout/CircleRelationship"/>
    <dgm:cxn modelId="{C2E83A4A-DD9B-46A9-B833-B0A8A0EAD37D}" type="presParOf" srcId="{AC548B23-9ED3-4658-A392-3F8428E5AF38}" destId="{1FF858C3-A564-4901-A24A-F9D88FA0550B}" srcOrd="1" destOrd="0" presId="urn:microsoft.com/office/officeart/2009/3/layout/CircleRelationship"/>
    <dgm:cxn modelId="{CD9900F2-3925-4E97-A014-A3AF75DAAAF7}" type="presParOf" srcId="{AC548B23-9ED3-4658-A392-3F8428E5AF38}" destId="{18F5FE9A-EDFA-403A-9B57-5781D752848D}" srcOrd="2" destOrd="0" presId="urn:microsoft.com/office/officeart/2009/3/layout/CircleRelationship"/>
    <dgm:cxn modelId="{4E092CE9-C914-4BC3-AB50-6107E6D7E195}" type="presParOf" srcId="{AC548B23-9ED3-4658-A392-3F8428E5AF38}" destId="{8F910811-EFD0-4E88-8B9A-701B7C6359AC}" srcOrd="3" destOrd="0" presId="urn:microsoft.com/office/officeart/2009/3/layout/CircleRelationship"/>
    <dgm:cxn modelId="{F42DE16A-0B9B-4C83-9DE0-B3611FA208A8}" type="presParOf" srcId="{AC548B23-9ED3-4658-A392-3F8428E5AF38}" destId="{8EC05188-44AF-4F37-A430-832573031CF4}" srcOrd="4" destOrd="0" presId="urn:microsoft.com/office/officeart/2009/3/layout/CircleRelationship"/>
    <dgm:cxn modelId="{BFFE593B-3750-4881-8478-564B23200BB6}" type="presParOf" srcId="{AC548B23-9ED3-4658-A392-3F8428E5AF38}" destId="{42B7DBDD-E787-49B6-85CB-F658C959D85B}" srcOrd="5" destOrd="0" presId="urn:microsoft.com/office/officeart/2009/3/layout/CircleRelationship"/>
    <dgm:cxn modelId="{5EA59268-E48C-437D-9A52-2C50F17D9AF0}" type="presParOf" srcId="{AC548B23-9ED3-4658-A392-3F8428E5AF38}" destId="{C94AD6E6-0CE3-4143-979B-63EAF193BA58}" srcOrd="6" destOrd="0" presId="urn:microsoft.com/office/officeart/2009/3/layout/CircleRelationship"/>
    <dgm:cxn modelId="{21D92E48-30FD-46A7-8072-C1BBF6F7DE75}" type="presParOf" srcId="{AC548B23-9ED3-4658-A392-3F8428E5AF38}" destId="{3C56A59E-829E-4E85-86E4-B1016CF136B6}" srcOrd="7" destOrd="0" presId="urn:microsoft.com/office/officeart/2009/3/layout/CircleRelationship"/>
    <dgm:cxn modelId="{32C566F0-9A13-4CEC-93FF-C8B1658791D6}" type="presParOf" srcId="{3C56A59E-829E-4E85-86E4-B1016CF136B6}" destId="{8EB88365-5823-4680-91FC-6DA771E254B0}" srcOrd="0" destOrd="0" presId="urn:microsoft.com/office/officeart/2009/3/layout/CircleRelationship"/>
    <dgm:cxn modelId="{3B7F9A65-16A9-443F-9322-47B3B9A2AD6C}" type="presParOf" srcId="{AC548B23-9ED3-4658-A392-3F8428E5AF38}" destId="{BE0FA537-2E51-4FCD-BB2E-7B11BCEB7C45}" srcOrd="8" destOrd="0" presId="urn:microsoft.com/office/officeart/2009/3/layout/CircleRelationship"/>
    <dgm:cxn modelId="{2B452587-BE3D-434D-B4F2-535DF30A22B8}" type="presParOf" srcId="{BE0FA537-2E51-4FCD-BB2E-7B11BCEB7C45}" destId="{6EA3B641-CB10-4C02-8E77-C17E30DC9A4C}" srcOrd="0" destOrd="0" presId="urn:microsoft.com/office/officeart/2009/3/layout/CircleRelationship"/>
    <dgm:cxn modelId="{242CBB98-E183-4262-AEFA-A5DFEED3B8F3}" type="presParOf" srcId="{AC548B23-9ED3-4658-A392-3F8428E5AF38}" destId="{6E9FEF58-FB58-471A-B8DE-BC6E3EAF4425}" srcOrd="9" destOrd="0" presId="urn:microsoft.com/office/officeart/2009/3/layout/CircleRelationship"/>
    <dgm:cxn modelId="{5CE9E2E6-A776-420D-A2B3-115B992163B7}" type="presParOf" srcId="{AC548B23-9ED3-4658-A392-3F8428E5AF38}" destId="{4ACB7982-D30F-453D-9530-87B65E7C58D8}" srcOrd="10" destOrd="0" presId="urn:microsoft.com/office/officeart/2009/3/layout/CircleRelationship"/>
    <dgm:cxn modelId="{3CA57717-DF6A-4DC8-A36E-42AAEE958D14}" type="presParOf" srcId="{4ACB7982-D30F-453D-9530-87B65E7C58D8}" destId="{82F2A8CD-E045-4930-8942-77E9750404BC}" srcOrd="0" destOrd="0" presId="urn:microsoft.com/office/officeart/2009/3/layout/CircleRelationship"/>
    <dgm:cxn modelId="{D0BDBF69-A0C5-41D8-A4AA-0245CF4DEC28}" type="presParOf" srcId="{AC548B23-9ED3-4658-A392-3F8428E5AF38}" destId="{68E6FF3D-0E14-4AF5-AAC8-29F466FDF873}" srcOrd="11" destOrd="0" presId="urn:microsoft.com/office/officeart/2009/3/layout/CircleRelationship"/>
    <dgm:cxn modelId="{BB87E45E-3511-477D-BCE5-6C7D8B5BBC74}" type="presParOf" srcId="{68E6FF3D-0E14-4AF5-AAC8-29F466FDF873}" destId="{3AB4CA01-F0A8-4C06-A8D3-A14272AF86B3}" srcOrd="0" destOrd="0" presId="urn:microsoft.com/office/officeart/2009/3/layout/CircleRelationship"/>
    <dgm:cxn modelId="{B00519DC-DC2A-4D44-A13C-D452341F28AE}" type="presParOf" srcId="{AC548B23-9ED3-4658-A392-3F8428E5AF38}" destId="{42BCCA61-6011-47D4-B51A-D34F9C381FB5}" srcOrd="12" destOrd="0" presId="urn:microsoft.com/office/officeart/2009/3/layout/CircleRelationship"/>
    <dgm:cxn modelId="{8AD30A1E-63B2-40AA-A7A6-D63BEC22EC48}" type="presParOf" srcId="{42BCCA61-6011-47D4-B51A-D34F9C381FB5}" destId="{E96454D9-C477-4F94-BEDD-A10EF9C20ED7}" srcOrd="0" destOrd="0" presId="urn:microsoft.com/office/officeart/2009/3/layout/CircleRelationship"/>
    <dgm:cxn modelId="{83644C18-7238-4D92-9268-46CF042A733E}" type="presParOf" srcId="{AC548B23-9ED3-4658-A392-3F8428E5AF38}" destId="{44A04FE3-520A-450F-A6DC-436DBF92D464}" srcOrd="13" destOrd="0" presId="urn:microsoft.com/office/officeart/2009/3/layout/CircleRelationship"/>
    <dgm:cxn modelId="{22EB1B27-07D4-424D-AF45-A1AC1DD3CB1C}" type="presParOf" srcId="{AC548B23-9ED3-4658-A392-3F8428E5AF38}" destId="{15FDFD55-792A-4366-9BA7-5182B397A4DA}" srcOrd="14" destOrd="0" presId="urn:microsoft.com/office/officeart/2009/3/layout/CircleRelationship"/>
    <dgm:cxn modelId="{504BBDCB-CE47-4130-9A6E-BCFCAAACC90F}" type="presParOf" srcId="{15FDFD55-792A-4366-9BA7-5182B397A4DA}" destId="{A8307747-DE88-4323-9332-BF231F227E7C}" srcOrd="0" destOrd="0" presId="urn:microsoft.com/office/officeart/2009/3/layout/CircleRelationship"/>
    <dgm:cxn modelId="{2EF35AFC-E30C-4D8B-9FEC-8C31130AF318}" type="presParOf" srcId="{AC548B23-9ED3-4658-A392-3F8428E5AF38}" destId="{9884433D-3F99-429F-A988-BCA323B8760E}" srcOrd="15" destOrd="0" presId="urn:microsoft.com/office/officeart/2009/3/layout/CircleRelationship"/>
    <dgm:cxn modelId="{1E2509B2-05AE-4F07-8F31-74D8A633C91A}" type="presParOf" srcId="{AC548B23-9ED3-4658-A392-3F8428E5AF38}" destId="{BFAE07EE-F548-4A8D-A04C-86BE5BC42F83}" srcOrd="16" destOrd="0" presId="urn:microsoft.com/office/officeart/2009/3/layout/CircleRelationship"/>
    <dgm:cxn modelId="{6FCD1EDE-FD28-41FA-9E90-FD413A44ED96}" type="presParOf" srcId="{BFAE07EE-F548-4A8D-A04C-86BE5BC42F83}" destId="{A9575393-8FF9-4401-AFBF-4D8EE4125DF3}" srcOrd="0" destOrd="0" presId="urn:microsoft.com/office/officeart/2009/3/layout/CircleRelationship"/>
    <dgm:cxn modelId="{13102254-6422-4DA4-B2D7-AB26F4C9858A}" type="presParOf" srcId="{AC548B23-9ED3-4658-A392-3F8428E5AF38}" destId="{7F1B98DD-6771-45F7-86C9-08F11D6150EE}" srcOrd="17" destOrd="0" presId="urn:microsoft.com/office/officeart/2009/3/layout/CircleRelationship"/>
    <dgm:cxn modelId="{6E54DC87-2623-457C-9FD7-AD81D01945A5}" type="presParOf" srcId="{AC548B23-9ED3-4658-A392-3F8428E5AF38}" destId="{7E28B54D-2968-49E5-9BE2-3165DBF2F559}" srcOrd="18" destOrd="0" presId="urn:microsoft.com/office/officeart/2009/3/layout/CircleRelationship"/>
    <dgm:cxn modelId="{B5CEC331-E3C5-4B31-8DB2-D2B21736130F}" type="presParOf" srcId="{7E28B54D-2968-49E5-9BE2-3165DBF2F559}" destId="{42E07F6B-14EB-45B0-B44F-D9E1F03C267A}" srcOrd="0" destOrd="0" presId="urn:microsoft.com/office/officeart/2009/3/layout/CircleRelationship"/>
    <dgm:cxn modelId="{6989F4B9-0531-4612-BD28-0FD08F6F5A23}" type="presParOf" srcId="{AC548B23-9ED3-4658-A392-3F8428E5AF38}" destId="{2FE8BA2E-66F7-434D-9317-A89B3AEEB5EF}" srcOrd="19" destOrd="0" presId="urn:microsoft.com/office/officeart/2009/3/layout/CircleRelationship"/>
    <dgm:cxn modelId="{503724AF-3D2D-485F-9F7A-18E7346E482E}" type="presParOf" srcId="{2FE8BA2E-66F7-434D-9317-A89B3AEEB5EF}" destId="{80D1C867-39C9-452C-BDAD-18C55A48B8F7}" srcOrd="0" destOrd="0" presId="urn:microsoft.com/office/officeart/2009/3/layout/CircleRelationshi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ECF5B41-FC6F-4F78-8530-8D7F29309AC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831B826-FFE6-4577-818E-F1D38A61D8A9}">
      <dgm:prSet phldrT="[Text]"/>
      <dgm:spPr/>
      <dgm:t>
        <a:bodyPr/>
        <a:lstStyle/>
        <a:p>
          <a:r>
            <a:rPr lang="en-US"/>
            <a:t>Data sources </a:t>
          </a:r>
        </a:p>
      </dgm:t>
    </dgm:pt>
    <dgm:pt modelId="{D8DB4562-62D4-47FB-A3A6-81AF51A8DD9E}" type="parTrans" cxnId="{398B819A-2D85-4E90-9976-D06E4714E2AE}">
      <dgm:prSet/>
      <dgm:spPr/>
      <dgm:t>
        <a:bodyPr/>
        <a:lstStyle/>
        <a:p>
          <a:endParaRPr lang="en-US"/>
        </a:p>
      </dgm:t>
    </dgm:pt>
    <dgm:pt modelId="{EDEAFAC2-D4F9-4EC4-A64E-8D3EB791A27B}" type="sibTrans" cxnId="{398B819A-2D85-4E90-9976-D06E4714E2AE}">
      <dgm:prSet/>
      <dgm:spPr/>
      <dgm:t>
        <a:bodyPr/>
        <a:lstStyle/>
        <a:p>
          <a:endParaRPr lang="en-US"/>
        </a:p>
      </dgm:t>
    </dgm:pt>
    <dgm:pt modelId="{40E1D732-47E5-46EC-BBB7-DDEBB1885FB3}">
      <dgm:prSet/>
      <dgm:spPr/>
      <dgm:t>
        <a:bodyPr/>
        <a:lstStyle/>
        <a:p>
          <a:r>
            <a:rPr lang="en-US" dirty="0"/>
            <a:t>Relational DB, Documents, emails, social media, log files, instrumentation, third party data</a:t>
          </a:r>
        </a:p>
      </dgm:t>
    </dgm:pt>
    <dgm:pt modelId="{08772ECD-1204-4DB9-B630-05CA745A1711}" type="parTrans" cxnId="{6271DE39-EBD5-4ECA-8E78-6AD6A44D4AA5}">
      <dgm:prSet/>
      <dgm:spPr/>
      <dgm:t>
        <a:bodyPr/>
        <a:lstStyle/>
        <a:p>
          <a:endParaRPr lang="en-US"/>
        </a:p>
      </dgm:t>
    </dgm:pt>
    <dgm:pt modelId="{4733DD50-04CA-4B96-B146-5ED041BD8A31}" type="sibTrans" cxnId="{6271DE39-EBD5-4ECA-8E78-6AD6A44D4AA5}">
      <dgm:prSet/>
      <dgm:spPr/>
      <dgm:t>
        <a:bodyPr/>
        <a:lstStyle/>
        <a:p>
          <a:endParaRPr lang="en-US"/>
        </a:p>
      </dgm:t>
    </dgm:pt>
    <dgm:pt modelId="{3D3DF3FC-965B-4C3D-A39C-3A59851FF573}">
      <dgm:prSet/>
      <dgm:spPr/>
      <dgm:t>
        <a:bodyPr/>
        <a:lstStyle/>
        <a:p>
          <a:r>
            <a:rPr lang="en-US"/>
            <a:t>Data Input Process</a:t>
          </a:r>
        </a:p>
      </dgm:t>
    </dgm:pt>
    <dgm:pt modelId="{487F4954-5460-4EF7-A81A-79B194FD509E}" type="parTrans" cxnId="{C0A8DEBC-909D-4BB5-9E9C-207D67634348}">
      <dgm:prSet/>
      <dgm:spPr/>
      <dgm:t>
        <a:bodyPr/>
        <a:lstStyle/>
        <a:p>
          <a:endParaRPr lang="en-US"/>
        </a:p>
      </dgm:t>
    </dgm:pt>
    <dgm:pt modelId="{70D38BE7-E352-48A9-88F3-1D045CF2A4BC}" type="sibTrans" cxnId="{C0A8DEBC-909D-4BB5-9E9C-207D67634348}">
      <dgm:prSet/>
      <dgm:spPr/>
      <dgm:t>
        <a:bodyPr/>
        <a:lstStyle/>
        <a:p>
          <a:endParaRPr lang="en-US"/>
        </a:p>
      </dgm:t>
    </dgm:pt>
    <dgm:pt modelId="{F95D95D0-53BE-4142-96BD-355A589DE297}">
      <dgm:prSet/>
      <dgm:spPr/>
      <dgm:t>
        <a:bodyPr/>
        <a:lstStyle/>
        <a:p>
          <a:r>
            <a:rPr lang="en-US" dirty="0"/>
            <a:t>Batch load, Streaming, Archiving</a:t>
          </a:r>
        </a:p>
      </dgm:t>
    </dgm:pt>
    <dgm:pt modelId="{38BA53C7-9512-4A53-A972-1B3AB7E1CC20}" type="parTrans" cxnId="{9BE8FCD7-D904-4C8C-B378-11D942B53387}">
      <dgm:prSet/>
      <dgm:spPr/>
      <dgm:t>
        <a:bodyPr/>
        <a:lstStyle/>
        <a:p>
          <a:endParaRPr lang="en-US"/>
        </a:p>
      </dgm:t>
    </dgm:pt>
    <dgm:pt modelId="{B89E149D-A1E3-408B-B531-70829F852B40}" type="sibTrans" cxnId="{9BE8FCD7-D904-4C8C-B378-11D942B53387}">
      <dgm:prSet/>
      <dgm:spPr/>
      <dgm:t>
        <a:bodyPr/>
        <a:lstStyle/>
        <a:p>
          <a:endParaRPr lang="en-US"/>
        </a:p>
      </dgm:t>
    </dgm:pt>
    <dgm:pt modelId="{D7795F7E-E201-4319-A927-BE73E67F53AD}">
      <dgm:prSet/>
      <dgm:spPr/>
      <dgm:t>
        <a:bodyPr/>
        <a:lstStyle/>
        <a:p>
          <a:r>
            <a:rPr lang="en-US"/>
            <a:t>Data Management</a:t>
          </a:r>
        </a:p>
      </dgm:t>
    </dgm:pt>
    <dgm:pt modelId="{784B229C-5F8F-4075-9271-629F2DA82A3F}" type="parTrans" cxnId="{424720F8-CF44-4F28-BB4A-53BBC0F3E9DC}">
      <dgm:prSet/>
      <dgm:spPr/>
      <dgm:t>
        <a:bodyPr/>
        <a:lstStyle/>
        <a:p>
          <a:endParaRPr lang="en-US"/>
        </a:p>
      </dgm:t>
    </dgm:pt>
    <dgm:pt modelId="{F6862079-27F0-4EF0-9D56-192AA5F743CE}" type="sibTrans" cxnId="{424720F8-CF44-4F28-BB4A-53BBC0F3E9DC}">
      <dgm:prSet/>
      <dgm:spPr/>
      <dgm:t>
        <a:bodyPr/>
        <a:lstStyle/>
        <a:p>
          <a:endParaRPr lang="en-US"/>
        </a:p>
      </dgm:t>
    </dgm:pt>
    <dgm:pt modelId="{A5282AA9-6B48-49A9-92E3-4F312A3A97A6}">
      <dgm:prSet/>
      <dgm:spPr/>
      <dgm:t>
        <a:bodyPr/>
        <a:lstStyle/>
        <a:p>
          <a:r>
            <a:rPr lang="en-GB" dirty="0"/>
            <a:t>Preparation, cleaning, Integration, security, distributed data framework</a:t>
          </a:r>
          <a:endParaRPr lang="en-US" dirty="0"/>
        </a:p>
      </dgm:t>
    </dgm:pt>
    <dgm:pt modelId="{7DB794C6-46DD-4A89-917F-56424A5DE2E2}" type="parTrans" cxnId="{452D8A28-BDA7-4D3B-AF5D-E7A3A0FB22F8}">
      <dgm:prSet/>
      <dgm:spPr/>
      <dgm:t>
        <a:bodyPr/>
        <a:lstStyle/>
        <a:p>
          <a:endParaRPr lang="en-US"/>
        </a:p>
      </dgm:t>
    </dgm:pt>
    <dgm:pt modelId="{E0BD75EE-6215-4A06-A26C-E9E4C07CB076}" type="sibTrans" cxnId="{452D8A28-BDA7-4D3B-AF5D-E7A3A0FB22F8}">
      <dgm:prSet/>
      <dgm:spPr/>
      <dgm:t>
        <a:bodyPr/>
        <a:lstStyle/>
        <a:p>
          <a:endParaRPr lang="en-US"/>
        </a:p>
      </dgm:t>
    </dgm:pt>
    <dgm:pt modelId="{C57017CA-0641-4534-BF81-7173761EF71E}">
      <dgm:prSet/>
      <dgm:spPr/>
      <dgm:t>
        <a:bodyPr/>
        <a:lstStyle/>
        <a:p>
          <a:r>
            <a:rPr lang="en-US"/>
            <a:t>Analytics</a:t>
          </a:r>
        </a:p>
      </dgm:t>
    </dgm:pt>
    <dgm:pt modelId="{92D7DDF7-CB93-4175-8BA9-149A4262A350}" type="parTrans" cxnId="{D61C4446-6E84-430D-AD00-496822F91752}">
      <dgm:prSet/>
      <dgm:spPr/>
      <dgm:t>
        <a:bodyPr/>
        <a:lstStyle/>
        <a:p>
          <a:endParaRPr lang="en-US"/>
        </a:p>
      </dgm:t>
    </dgm:pt>
    <dgm:pt modelId="{AA21F683-E0AA-44C0-9F53-B2C06298520A}" type="sibTrans" cxnId="{D61C4446-6E84-430D-AD00-496822F91752}">
      <dgm:prSet/>
      <dgm:spPr/>
      <dgm:t>
        <a:bodyPr/>
        <a:lstStyle/>
        <a:p>
          <a:endParaRPr lang="en-US"/>
        </a:p>
      </dgm:t>
    </dgm:pt>
    <dgm:pt modelId="{D312CBF2-2A6C-4B88-8337-702D75D113DD}">
      <dgm:prSet/>
      <dgm:spPr/>
      <dgm:t>
        <a:bodyPr/>
        <a:lstStyle/>
        <a:p>
          <a:r>
            <a:rPr lang="en-US" dirty="0"/>
            <a:t>Analytics, </a:t>
          </a:r>
          <a:r>
            <a:rPr lang="en-US" dirty="0" err="1"/>
            <a:t>Visualisation</a:t>
          </a:r>
          <a:r>
            <a:rPr lang="en-US" dirty="0"/>
            <a:t>, machine learning</a:t>
          </a:r>
        </a:p>
      </dgm:t>
    </dgm:pt>
    <dgm:pt modelId="{E3A2131E-FFD7-4E79-8014-0257DAEAA5AD}" type="parTrans" cxnId="{733711C4-E214-4EF1-A7B4-963BB73082E5}">
      <dgm:prSet/>
      <dgm:spPr/>
      <dgm:t>
        <a:bodyPr/>
        <a:lstStyle/>
        <a:p>
          <a:endParaRPr lang="en-US"/>
        </a:p>
      </dgm:t>
    </dgm:pt>
    <dgm:pt modelId="{52D13915-A09A-4B15-97AD-ECB8ABBAED73}" type="sibTrans" cxnId="{733711C4-E214-4EF1-A7B4-963BB73082E5}">
      <dgm:prSet/>
      <dgm:spPr/>
      <dgm:t>
        <a:bodyPr/>
        <a:lstStyle/>
        <a:p>
          <a:endParaRPr lang="en-US"/>
        </a:p>
      </dgm:t>
    </dgm:pt>
    <dgm:pt modelId="{E5EB4ED4-EF6A-4BB7-8146-07E5CE94B38C}" type="pres">
      <dgm:prSet presAssocID="{6ECF5B41-FC6F-4F78-8530-8D7F29309AC4}" presName="linear" presStyleCnt="0">
        <dgm:presLayoutVars>
          <dgm:animLvl val="lvl"/>
          <dgm:resizeHandles val="exact"/>
        </dgm:presLayoutVars>
      </dgm:prSet>
      <dgm:spPr/>
    </dgm:pt>
    <dgm:pt modelId="{2A86CE88-E337-41F2-BFA6-13FDF204723F}" type="pres">
      <dgm:prSet presAssocID="{6831B826-FFE6-4577-818E-F1D38A61D8A9}" presName="parentText" presStyleLbl="node1" presStyleIdx="0" presStyleCnt="4">
        <dgm:presLayoutVars>
          <dgm:chMax val="0"/>
          <dgm:bulletEnabled val="1"/>
        </dgm:presLayoutVars>
      </dgm:prSet>
      <dgm:spPr/>
    </dgm:pt>
    <dgm:pt modelId="{0E45F0C0-2A2B-4E97-94D8-D6AB20803F21}" type="pres">
      <dgm:prSet presAssocID="{6831B826-FFE6-4577-818E-F1D38A61D8A9}" presName="childText" presStyleLbl="revTx" presStyleIdx="0" presStyleCnt="4">
        <dgm:presLayoutVars>
          <dgm:bulletEnabled val="1"/>
        </dgm:presLayoutVars>
      </dgm:prSet>
      <dgm:spPr/>
    </dgm:pt>
    <dgm:pt modelId="{443D09FE-7B93-4BC6-9422-B793ED610B46}" type="pres">
      <dgm:prSet presAssocID="{3D3DF3FC-965B-4C3D-A39C-3A59851FF573}" presName="parentText" presStyleLbl="node1" presStyleIdx="1" presStyleCnt="4">
        <dgm:presLayoutVars>
          <dgm:chMax val="0"/>
          <dgm:bulletEnabled val="1"/>
        </dgm:presLayoutVars>
      </dgm:prSet>
      <dgm:spPr/>
    </dgm:pt>
    <dgm:pt modelId="{1098229C-01BE-4CE1-8548-D2F5A231ABD3}" type="pres">
      <dgm:prSet presAssocID="{3D3DF3FC-965B-4C3D-A39C-3A59851FF573}" presName="childText" presStyleLbl="revTx" presStyleIdx="1" presStyleCnt="4">
        <dgm:presLayoutVars>
          <dgm:bulletEnabled val="1"/>
        </dgm:presLayoutVars>
      </dgm:prSet>
      <dgm:spPr/>
    </dgm:pt>
    <dgm:pt modelId="{90DB39F2-73B4-461B-92CD-0070E2EF41C1}" type="pres">
      <dgm:prSet presAssocID="{D7795F7E-E201-4319-A927-BE73E67F53AD}" presName="parentText" presStyleLbl="node1" presStyleIdx="2" presStyleCnt="4">
        <dgm:presLayoutVars>
          <dgm:chMax val="0"/>
          <dgm:bulletEnabled val="1"/>
        </dgm:presLayoutVars>
      </dgm:prSet>
      <dgm:spPr/>
    </dgm:pt>
    <dgm:pt modelId="{9056FC5D-5D41-4DCA-89A2-7E9E543C075E}" type="pres">
      <dgm:prSet presAssocID="{D7795F7E-E201-4319-A927-BE73E67F53AD}" presName="childText" presStyleLbl="revTx" presStyleIdx="2" presStyleCnt="4">
        <dgm:presLayoutVars>
          <dgm:bulletEnabled val="1"/>
        </dgm:presLayoutVars>
      </dgm:prSet>
      <dgm:spPr/>
    </dgm:pt>
    <dgm:pt modelId="{EBEECBE4-B213-4926-AFBA-A21900ABE562}" type="pres">
      <dgm:prSet presAssocID="{C57017CA-0641-4534-BF81-7173761EF71E}" presName="parentText" presStyleLbl="node1" presStyleIdx="3" presStyleCnt="4">
        <dgm:presLayoutVars>
          <dgm:chMax val="0"/>
          <dgm:bulletEnabled val="1"/>
        </dgm:presLayoutVars>
      </dgm:prSet>
      <dgm:spPr/>
    </dgm:pt>
    <dgm:pt modelId="{8EA0A347-B046-4CC4-96E4-3BD327BD9D1A}" type="pres">
      <dgm:prSet presAssocID="{C57017CA-0641-4534-BF81-7173761EF71E}" presName="childText" presStyleLbl="revTx" presStyleIdx="3" presStyleCnt="4" custLinFactNeighborX="714">
        <dgm:presLayoutVars>
          <dgm:bulletEnabled val="1"/>
        </dgm:presLayoutVars>
      </dgm:prSet>
      <dgm:spPr/>
    </dgm:pt>
  </dgm:ptLst>
  <dgm:cxnLst>
    <dgm:cxn modelId="{9C9D5925-D576-417F-B12F-81B2F5E19F0E}" type="presOf" srcId="{D7795F7E-E201-4319-A927-BE73E67F53AD}" destId="{90DB39F2-73B4-461B-92CD-0070E2EF41C1}" srcOrd="0" destOrd="0" presId="urn:microsoft.com/office/officeart/2005/8/layout/vList2"/>
    <dgm:cxn modelId="{452D8A28-BDA7-4D3B-AF5D-E7A3A0FB22F8}" srcId="{D7795F7E-E201-4319-A927-BE73E67F53AD}" destId="{A5282AA9-6B48-49A9-92E3-4F312A3A97A6}" srcOrd="0" destOrd="0" parTransId="{7DB794C6-46DD-4A89-917F-56424A5DE2E2}" sibTransId="{E0BD75EE-6215-4A06-A26C-E9E4C07CB076}"/>
    <dgm:cxn modelId="{7408FF35-902D-468F-A810-F242B952B583}" type="presOf" srcId="{3D3DF3FC-965B-4C3D-A39C-3A59851FF573}" destId="{443D09FE-7B93-4BC6-9422-B793ED610B46}" srcOrd="0" destOrd="0" presId="urn:microsoft.com/office/officeart/2005/8/layout/vList2"/>
    <dgm:cxn modelId="{6271DE39-EBD5-4ECA-8E78-6AD6A44D4AA5}" srcId="{6831B826-FFE6-4577-818E-F1D38A61D8A9}" destId="{40E1D732-47E5-46EC-BBB7-DDEBB1885FB3}" srcOrd="0" destOrd="0" parTransId="{08772ECD-1204-4DB9-B630-05CA745A1711}" sibTransId="{4733DD50-04CA-4B96-B146-5ED041BD8A31}"/>
    <dgm:cxn modelId="{D61C4446-6E84-430D-AD00-496822F91752}" srcId="{6ECF5B41-FC6F-4F78-8530-8D7F29309AC4}" destId="{C57017CA-0641-4534-BF81-7173761EF71E}" srcOrd="3" destOrd="0" parTransId="{92D7DDF7-CB93-4175-8BA9-149A4262A350}" sibTransId="{AA21F683-E0AA-44C0-9F53-B2C06298520A}"/>
    <dgm:cxn modelId="{BFE5845C-5034-47A2-8661-19832C30D593}" type="presOf" srcId="{A5282AA9-6B48-49A9-92E3-4F312A3A97A6}" destId="{9056FC5D-5D41-4DCA-89A2-7E9E543C075E}" srcOrd="0" destOrd="0" presId="urn:microsoft.com/office/officeart/2005/8/layout/vList2"/>
    <dgm:cxn modelId="{0AB47A73-0BD6-4A17-AEEC-34394C591898}" type="presOf" srcId="{6ECF5B41-FC6F-4F78-8530-8D7F29309AC4}" destId="{E5EB4ED4-EF6A-4BB7-8146-07E5CE94B38C}" srcOrd="0" destOrd="0" presId="urn:microsoft.com/office/officeart/2005/8/layout/vList2"/>
    <dgm:cxn modelId="{398B819A-2D85-4E90-9976-D06E4714E2AE}" srcId="{6ECF5B41-FC6F-4F78-8530-8D7F29309AC4}" destId="{6831B826-FFE6-4577-818E-F1D38A61D8A9}" srcOrd="0" destOrd="0" parTransId="{D8DB4562-62D4-47FB-A3A6-81AF51A8DD9E}" sibTransId="{EDEAFAC2-D4F9-4EC4-A64E-8D3EB791A27B}"/>
    <dgm:cxn modelId="{7676919D-D24C-4D01-8BA4-0A8020E274D5}" type="presOf" srcId="{D312CBF2-2A6C-4B88-8337-702D75D113DD}" destId="{8EA0A347-B046-4CC4-96E4-3BD327BD9D1A}" srcOrd="0" destOrd="0" presId="urn:microsoft.com/office/officeart/2005/8/layout/vList2"/>
    <dgm:cxn modelId="{EC672DB0-B781-4B33-B082-EA3AD6A79E54}" type="presOf" srcId="{F95D95D0-53BE-4142-96BD-355A589DE297}" destId="{1098229C-01BE-4CE1-8548-D2F5A231ABD3}" srcOrd="0" destOrd="0" presId="urn:microsoft.com/office/officeart/2005/8/layout/vList2"/>
    <dgm:cxn modelId="{C0A8DEBC-909D-4BB5-9E9C-207D67634348}" srcId="{6ECF5B41-FC6F-4F78-8530-8D7F29309AC4}" destId="{3D3DF3FC-965B-4C3D-A39C-3A59851FF573}" srcOrd="1" destOrd="0" parTransId="{487F4954-5460-4EF7-A81A-79B194FD509E}" sibTransId="{70D38BE7-E352-48A9-88F3-1D045CF2A4BC}"/>
    <dgm:cxn modelId="{733711C4-E214-4EF1-A7B4-963BB73082E5}" srcId="{C57017CA-0641-4534-BF81-7173761EF71E}" destId="{D312CBF2-2A6C-4B88-8337-702D75D113DD}" srcOrd="0" destOrd="0" parTransId="{E3A2131E-FFD7-4E79-8014-0257DAEAA5AD}" sibTransId="{52D13915-A09A-4B15-97AD-ECB8ABBAED73}"/>
    <dgm:cxn modelId="{EA274AD1-EF71-4638-A413-EC5B0497CABB}" type="presOf" srcId="{C57017CA-0641-4534-BF81-7173761EF71E}" destId="{EBEECBE4-B213-4926-AFBA-A21900ABE562}" srcOrd="0" destOrd="0" presId="urn:microsoft.com/office/officeart/2005/8/layout/vList2"/>
    <dgm:cxn modelId="{9BE8FCD7-D904-4C8C-B378-11D942B53387}" srcId="{3D3DF3FC-965B-4C3D-A39C-3A59851FF573}" destId="{F95D95D0-53BE-4142-96BD-355A589DE297}" srcOrd="0" destOrd="0" parTransId="{38BA53C7-9512-4A53-A972-1B3AB7E1CC20}" sibTransId="{B89E149D-A1E3-408B-B531-70829F852B40}"/>
    <dgm:cxn modelId="{1C4176DA-FC21-4278-AE02-A5EE9483D136}" type="presOf" srcId="{40E1D732-47E5-46EC-BBB7-DDEBB1885FB3}" destId="{0E45F0C0-2A2B-4E97-94D8-D6AB20803F21}" srcOrd="0" destOrd="0" presId="urn:microsoft.com/office/officeart/2005/8/layout/vList2"/>
    <dgm:cxn modelId="{DEFB4FDF-A3AC-4D79-8A5A-E7D63A0D999F}" type="presOf" srcId="{6831B826-FFE6-4577-818E-F1D38A61D8A9}" destId="{2A86CE88-E337-41F2-BFA6-13FDF204723F}" srcOrd="0" destOrd="0" presId="urn:microsoft.com/office/officeart/2005/8/layout/vList2"/>
    <dgm:cxn modelId="{424720F8-CF44-4F28-BB4A-53BBC0F3E9DC}" srcId="{6ECF5B41-FC6F-4F78-8530-8D7F29309AC4}" destId="{D7795F7E-E201-4319-A927-BE73E67F53AD}" srcOrd="2" destOrd="0" parTransId="{784B229C-5F8F-4075-9271-629F2DA82A3F}" sibTransId="{F6862079-27F0-4EF0-9D56-192AA5F743CE}"/>
    <dgm:cxn modelId="{376D8936-F654-4237-9655-C8BD1E1E346C}" type="presParOf" srcId="{E5EB4ED4-EF6A-4BB7-8146-07E5CE94B38C}" destId="{2A86CE88-E337-41F2-BFA6-13FDF204723F}" srcOrd="0" destOrd="0" presId="urn:microsoft.com/office/officeart/2005/8/layout/vList2"/>
    <dgm:cxn modelId="{78416334-2551-4FA3-AE7C-5E0B89912132}" type="presParOf" srcId="{E5EB4ED4-EF6A-4BB7-8146-07E5CE94B38C}" destId="{0E45F0C0-2A2B-4E97-94D8-D6AB20803F21}" srcOrd="1" destOrd="0" presId="urn:microsoft.com/office/officeart/2005/8/layout/vList2"/>
    <dgm:cxn modelId="{9FC57C06-EC09-40EC-A28B-D7C347C2F979}" type="presParOf" srcId="{E5EB4ED4-EF6A-4BB7-8146-07E5CE94B38C}" destId="{443D09FE-7B93-4BC6-9422-B793ED610B46}" srcOrd="2" destOrd="0" presId="urn:microsoft.com/office/officeart/2005/8/layout/vList2"/>
    <dgm:cxn modelId="{459B6E5B-ECF9-445C-8FCD-3605FC17CD65}" type="presParOf" srcId="{E5EB4ED4-EF6A-4BB7-8146-07E5CE94B38C}" destId="{1098229C-01BE-4CE1-8548-D2F5A231ABD3}" srcOrd="3" destOrd="0" presId="urn:microsoft.com/office/officeart/2005/8/layout/vList2"/>
    <dgm:cxn modelId="{C4F52847-60E8-4843-AF78-D7C39D614B28}" type="presParOf" srcId="{E5EB4ED4-EF6A-4BB7-8146-07E5CE94B38C}" destId="{90DB39F2-73B4-461B-92CD-0070E2EF41C1}" srcOrd="4" destOrd="0" presId="urn:microsoft.com/office/officeart/2005/8/layout/vList2"/>
    <dgm:cxn modelId="{B5307B07-FE9F-4257-BE82-25A8ED51767E}" type="presParOf" srcId="{E5EB4ED4-EF6A-4BB7-8146-07E5CE94B38C}" destId="{9056FC5D-5D41-4DCA-89A2-7E9E543C075E}" srcOrd="5" destOrd="0" presId="urn:microsoft.com/office/officeart/2005/8/layout/vList2"/>
    <dgm:cxn modelId="{4C2FEC77-83F9-43CC-B1E1-1E66460F2F46}" type="presParOf" srcId="{E5EB4ED4-EF6A-4BB7-8146-07E5CE94B38C}" destId="{EBEECBE4-B213-4926-AFBA-A21900ABE562}" srcOrd="6" destOrd="0" presId="urn:microsoft.com/office/officeart/2005/8/layout/vList2"/>
    <dgm:cxn modelId="{2D847E60-00D9-4A9F-9726-111B14DF8BCF}" type="presParOf" srcId="{E5EB4ED4-EF6A-4BB7-8146-07E5CE94B38C}" destId="{8EA0A347-B046-4CC4-96E4-3BD327BD9D1A}"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41CF256-67DF-4583-B2D5-2B5243CAD6B4}" type="doc">
      <dgm:prSet loTypeId="urn:microsoft.com/office/officeart/2005/8/layout/cycle5" loCatId="cycle" qsTypeId="urn:microsoft.com/office/officeart/2005/8/quickstyle/simple1" qsCatId="simple" csTypeId="urn:microsoft.com/office/officeart/2005/8/colors/colorful1" csCatId="colorful" phldr="1"/>
      <dgm:spPr/>
      <dgm:t>
        <a:bodyPr/>
        <a:lstStyle/>
        <a:p>
          <a:endParaRPr lang="en-GB"/>
        </a:p>
      </dgm:t>
    </dgm:pt>
    <dgm:pt modelId="{A7A9755C-937B-49A6-99B9-B32EB5926749}">
      <dgm:prSet phldrT="[Text]"/>
      <dgm:spPr/>
      <dgm:t>
        <a:bodyPr/>
        <a:lstStyle/>
        <a:p>
          <a:r>
            <a:rPr lang="en-GB" dirty="0"/>
            <a:t>Business Understanding</a:t>
          </a:r>
        </a:p>
      </dgm:t>
    </dgm:pt>
    <dgm:pt modelId="{D566549F-4FEE-48DF-9DFB-7676BD1A6667}" type="parTrans" cxnId="{58594EE7-A09B-42E3-9643-489EF592C4D7}">
      <dgm:prSet/>
      <dgm:spPr/>
      <dgm:t>
        <a:bodyPr/>
        <a:lstStyle/>
        <a:p>
          <a:endParaRPr lang="en-GB"/>
        </a:p>
      </dgm:t>
    </dgm:pt>
    <dgm:pt modelId="{13F0B28E-9A56-4C58-86FD-1F60BAF7955D}" type="sibTrans" cxnId="{58594EE7-A09B-42E3-9643-489EF592C4D7}">
      <dgm:prSet/>
      <dgm:spPr/>
      <dgm:t>
        <a:bodyPr/>
        <a:lstStyle/>
        <a:p>
          <a:endParaRPr lang="en-GB"/>
        </a:p>
      </dgm:t>
    </dgm:pt>
    <dgm:pt modelId="{305635E2-4F8D-4237-9567-963477B94FAC}">
      <dgm:prSet phldrT="[Text]"/>
      <dgm:spPr/>
      <dgm:t>
        <a:bodyPr/>
        <a:lstStyle/>
        <a:p>
          <a:r>
            <a:rPr lang="en-GB" dirty="0"/>
            <a:t>Data Preparation</a:t>
          </a:r>
        </a:p>
      </dgm:t>
    </dgm:pt>
    <dgm:pt modelId="{00583FA6-CDF9-43A6-96EF-40ABAEE050EE}" type="parTrans" cxnId="{9FB4E7F0-CA0A-4C26-B47D-7D05DEF92D62}">
      <dgm:prSet/>
      <dgm:spPr/>
      <dgm:t>
        <a:bodyPr/>
        <a:lstStyle/>
        <a:p>
          <a:endParaRPr lang="en-GB"/>
        </a:p>
      </dgm:t>
    </dgm:pt>
    <dgm:pt modelId="{4CD58634-4BB8-4F9D-B784-F984089ED34A}" type="sibTrans" cxnId="{9FB4E7F0-CA0A-4C26-B47D-7D05DEF92D62}">
      <dgm:prSet/>
      <dgm:spPr/>
      <dgm:t>
        <a:bodyPr/>
        <a:lstStyle/>
        <a:p>
          <a:endParaRPr lang="en-GB"/>
        </a:p>
      </dgm:t>
    </dgm:pt>
    <dgm:pt modelId="{7AEB5BB7-C33D-47D4-9BCC-35DAAEAC6656}">
      <dgm:prSet phldrT="[Text]"/>
      <dgm:spPr/>
      <dgm:t>
        <a:bodyPr/>
        <a:lstStyle/>
        <a:p>
          <a:r>
            <a:rPr lang="en-GB" dirty="0"/>
            <a:t>Modelling</a:t>
          </a:r>
        </a:p>
      </dgm:t>
    </dgm:pt>
    <dgm:pt modelId="{DB59863F-6119-4362-A222-054DABE042D6}" type="parTrans" cxnId="{8CF45C71-BFE0-43EC-9314-C52599792B26}">
      <dgm:prSet/>
      <dgm:spPr/>
      <dgm:t>
        <a:bodyPr/>
        <a:lstStyle/>
        <a:p>
          <a:endParaRPr lang="en-GB"/>
        </a:p>
      </dgm:t>
    </dgm:pt>
    <dgm:pt modelId="{2A36549E-E788-4229-8DDB-E31FFBC66A1D}" type="sibTrans" cxnId="{8CF45C71-BFE0-43EC-9314-C52599792B26}">
      <dgm:prSet/>
      <dgm:spPr/>
      <dgm:t>
        <a:bodyPr/>
        <a:lstStyle/>
        <a:p>
          <a:endParaRPr lang="en-GB"/>
        </a:p>
      </dgm:t>
    </dgm:pt>
    <dgm:pt modelId="{A067393D-5084-4623-9DC9-DB14FA26FFAE}">
      <dgm:prSet phldrT="[Text]"/>
      <dgm:spPr/>
      <dgm:t>
        <a:bodyPr/>
        <a:lstStyle/>
        <a:p>
          <a:r>
            <a:rPr lang="en-GB" dirty="0"/>
            <a:t>Evaluation</a:t>
          </a:r>
        </a:p>
      </dgm:t>
    </dgm:pt>
    <dgm:pt modelId="{4CEF5B35-925A-4786-A9B5-83E22F375CAB}" type="parTrans" cxnId="{DD4042AD-7F0E-4896-9C84-4ACB0373BCE2}">
      <dgm:prSet/>
      <dgm:spPr/>
      <dgm:t>
        <a:bodyPr/>
        <a:lstStyle/>
        <a:p>
          <a:endParaRPr lang="en-GB"/>
        </a:p>
      </dgm:t>
    </dgm:pt>
    <dgm:pt modelId="{68AFF485-BB5D-4AE1-92F0-2D29B1FF7A7D}" type="sibTrans" cxnId="{DD4042AD-7F0E-4896-9C84-4ACB0373BCE2}">
      <dgm:prSet/>
      <dgm:spPr/>
      <dgm:t>
        <a:bodyPr/>
        <a:lstStyle/>
        <a:p>
          <a:endParaRPr lang="en-GB"/>
        </a:p>
      </dgm:t>
    </dgm:pt>
    <dgm:pt modelId="{40CB37E0-32D9-46DA-B378-0E9F13B6C9B9}">
      <dgm:prSet phldrT="[Text]"/>
      <dgm:spPr/>
      <dgm:t>
        <a:bodyPr/>
        <a:lstStyle/>
        <a:p>
          <a:r>
            <a:rPr lang="en-GB" dirty="0"/>
            <a:t>Deployment</a:t>
          </a:r>
        </a:p>
      </dgm:t>
    </dgm:pt>
    <dgm:pt modelId="{A7B1C86A-9F78-4630-86B9-2D0AAE28C30F}" type="parTrans" cxnId="{47AB7A3D-FB69-49EB-9813-B259687779AC}">
      <dgm:prSet/>
      <dgm:spPr/>
      <dgm:t>
        <a:bodyPr/>
        <a:lstStyle/>
        <a:p>
          <a:endParaRPr lang="en-GB"/>
        </a:p>
      </dgm:t>
    </dgm:pt>
    <dgm:pt modelId="{72BAA439-3DBE-482F-B25D-2314D6F48B63}" type="sibTrans" cxnId="{47AB7A3D-FB69-49EB-9813-B259687779AC}">
      <dgm:prSet/>
      <dgm:spPr/>
      <dgm:t>
        <a:bodyPr/>
        <a:lstStyle/>
        <a:p>
          <a:endParaRPr lang="en-GB"/>
        </a:p>
      </dgm:t>
    </dgm:pt>
    <dgm:pt modelId="{EE49E563-FD99-47D2-A64C-8950D23513BD}">
      <dgm:prSet phldrT="[Text]"/>
      <dgm:spPr/>
      <dgm:t>
        <a:bodyPr/>
        <a:lstStyle/>
        <a:p>
          <a:r>
            <a:rPr lang="en-GB" dirty="0"/>
            <a:t>Data Understanding</a:t>
          </a:r>
        </a:p>
      </dgm:t>
    </dgm:pt>
    <dgm:pt modelId="{988A4FA4-9C74-4242-8ADD-F98D734CB60E}" type="parTrans" cxnId="{78672C51-C32E-4A84-A89C-8CFC34FFEAAF}">
      <dgm:prSet/>
      <dgm:spPr/>
      <dgm:t>
        <a:bodyPr/>
        <a:lstStyle/>
        <a:p>
          <a:endParaRPr lang="en-GB"/>
        </a:p>
      </dgm:t>
    </dgm:pt>
    <dgm:pt modelId="{209747E4-90F3-4777-A39B-6EF89C18A081}" type="sibTrans" cxnId="{78672C51-C32E-4A84-A89C-8CFC34FFEAAF}">
      <dgm:prSet/>
      <dgm:spPr/>
      <dgm:t>
        <a:bodyPr/>
        <a:lstStyle/>
        <a:p>
          <a:endParaRPr lang="en-GB"/>
        </a:p>
      </dgm:t>
    </dgm:pt>
    <dgm:pt modelId="{7D4A004F-FB18-4AA1-8702-28C96DB4B1FB}" type="pres">
      <dgm:prSet presAssocID="{841CF256-67DF-4583-B2D5-2B5243CAD6B4}" presName="cycle" presStyleCnt="0">
        <dgm:presLayoutVars>
          <dgm:dir/>
          <dgm:resizeHandles val="exact"/>
        </dgm:presLayoutVars>
      </dgm:prSet>
      <dgm:spPr/>
    </dgm:pt>
    <dgm:pt modelId="{8DB7D63C-DD2D-4EDA-A4A4-7FBFF5837A3D}" type="pres">
      <dgm:prSet presAssocID="{A7A9755C-937B-49A6-99B9-B32EB5926749}" presName="node" presStyleLbl="node1" presStyleIdx="0" presStyleCnt="6">
        <dgm:presLayoutVars>
          <dgm:bulletEnabled val="1"/>
        </dgm:presLayoutVars>
      </dgm:prSet>
      <dgm:spPr/>
    </dgm:pt>
    <dgm:pt modelId="{B15F6E78-ED74-401A-8E13-880A91629E79}" type="pres">
      <dgm:prSet presAssocID="{A7A9755C-937B-49A6-99B9-B32EB5926749}" presName="spNode" presStyleCnt="0"/>
      <dgm:spPr/>
    </dgm:pt>
    <dgm:pt modelId="{4A358501-E99D-4149-BD1C-378D50BF4C0D}" type="pres">
      <dgm:prSet presAssocID="{13F0B28E-9A56-4C58-86FD-1F60BAF7955D}" presName="sibTrans" presStyleLbl="sibTrans1D1" presStyleIdx="0" presStyleCnt="6"/>
      <dgm:spPr/>
    </dgm:pt>
    <dgm:pt modelId="{4CC843C9-1F0A-4C60-BDF4-DE0ECDAD2E51}" type="pres">
      <dgm:prSet presAssocID="{EE49E563-FD99-47D2-A64C-8950D23513BD}" presName="node" presStyleLbl="node1" presStyleIdx="1" presStyleCnt="6">
        <dgm:presLayoutVars>
          <dgm:bulletEnabled val="1"/>
        </dgm:presLayoutVars>
      </dgm:prSet>
      <dgm:spPr/>
    </dgm:pt>
    <dgm:pt modelId="{2B79BAD8-1176-45EB-85D9-9F7F1D0B6123}" type="pres">
      <dgm:prSet presAssocID="{EE49E563-FD99-47D2-A64C-8950D23513BD}" presName="spNode" presStyleCnt="0"/>
      <dgm:spPr/>
    </dgm:pt>
    <dgm:pt modelId="{C01EACD8-2E71-4422-8135-CFB0718099B0}" type="pres">
      <dgm:prSet presAssocID="{209747E4-90F3-4777-A39B-6EF89C18A081}" presName="sibTrans" presStyleLbl="sibTrans1D1" presStyleIdx="1" presStyleCnt="6"/>
      <dgm:spPr/>
    </dgm:pt>
    <dgm:pt modelId="{EF8E871F-F535-4046-857B-687C35D7EDFD}" type="pres">
      <dgm:prSet presAssocID="{305635E2-4F8D-4237-9567-963477B94FAC}" presName="node" presStyleLbl="node1" presStyleIdx="2" presStyleCnt="6">
        <dgm:presLayoutVars>
          <dgm:bulletEnabled val="1"/>
        </dgm:presLayoutVars>
      </dgm:prSet>
      <dgm:spPr/>
    </dgm:pt>
    <dgm:pt modelId="{64B80B9E-150F-44DF-A57E-36C9B9E7234C}" type="pres">
      <dgm:prSet presAssocID="{305635E2-4F8D-4237-9567-963477B94FAC}" presName="spNode" presStyleCnt="0"/>
      <dgm:spPr/>
    </dgm:pt>
    <dgm:pt modelId="{DE04B3A6-EF1E-4D99-80A4-55CB5D7E6644}" type="pres">
      <dgm:prSet presAssocID="{4CD58634-4BB8-4F9D-B784-F984089ED34A}" presName="sibTrans" presStyleLbl="sibTrans1D1" presStyleIdx="2" presStyleCnt="6"/>
      <dgm:spPr/>
    </dgm:pt>
    <dgm:pt modelId="{E0152E4C-AB62-4202-AA9C-E91A28D4A0FA}" type="pres">
      <dgm:prSet presAssocID="{7AEB5BB7-C33D-47D4-9BCC-35DAAEAC6656}" presName="node" presStyleLbl="node1" presStyleIdx="3" presStyleCnt="6">
        <dgm:presLayoutVars>
          <dgm:bulletEnabled val="1"/>
        </dgm:presLayoutVars>
      </dgm:prSet>
      <dgm:spPr/>
    </dgm:pt>
    <dgm:pt modelId="{38224818-3922-4283-8DAC-A01D525A9C20}" type="pres">
      <dgm:prSet presAssocID="{7AEB5BB7-C33D-47D4-9BCC-35DAAEAC6656}" presName="spNode" presStyleCnt="0"/>
      <dgm:spPr/>
    </dgm:pt>
    <dgm:pt modelId="{E101EA9B-F508-4A4F-8637-BECD68265311}" type="pres">
      <dgm:prSet presAssocID="{2A36549E-E788-4229-8DDB-E31FFBC66A1D}" presName="sibTrans" presStyleLbl="sibTrans1D1" presStyleIdx="3" presStyleCnt="6"/>
      <dgm:spPr/>
    </dgm:pt>
    <dgm:pt modelId="{9986D3D6-7F2B-4D09-B957-1AC7B7A5FEC3}" type="pres">
      <dgm:prSet presAssocID="{A067393D-5084-4623-9DC9-DB14FA26FFAE}" presName="node" presStyleLbl="node1" presStyleIdx="4" presStyleCnt="6">
        <dgm:presLayoutVars>
          <dgm:bulletEnabled val="1"/>
        </dgm:presLayoutVars>
      </dgm:prSet>
      <dgm:spPr/>
    </dgm:pt>
    <dgm:pt modelId="{D4B1C320-8C7A-479B-8D11-DDE24BB8AAEF}" type="pres">
      <dgm:prSet presAssocID="{A067393D-5084-4623-9DC9-DB14FA26FFAE}" presName="spNode" presStyleCnt="0"/>
      <dgm:spPr/>
    </dgm:pt>
    <dgm:pt modelId="{3E3D7473-E5B1-4642-8C4A-929E68A25D45}" type="pres">
      <dgm:prSet presAssocID="{68AFF485-BB5D-4AE1-92F0-2D29B1FF7A7D}" presName="sibTrans" presStyleLbl="sibTrans1D1" presStyleIdx="4" presStyleCnt="6"/>
      <dgm:spPr/>
    </dgm:pt>
    <dgm:pt modelId="{42C880E9-09C3-4179-B6B1-79E575AF48D5}" type="pres">
      <dgm:prSet presAssocID="{40CB37E0-32D9-46DA-B378-0E9F13B6C9B9}" presName="node" presStyleLbl="node1" presStyleIdx="5" presStyleCnt="6">
        <dgm:presLayoutVars>
          <dgm:bulletEnabled val="1"/>
        </dgm:presLayoutVars>
      </dgm:prSet>
      <dgm:spPr/>
    </dgm:pt>
    <dgm:pt modelId="{EF03CE1B-125D-4B3A-85B1-46AE6E631B63}" type="pres">
      <dgm:prSet presAssocID="{40CB37E0-32D9-46DA-B378-0E9F13B6C9B9}" presName="spNode" presStyleCnt="0"/>
      <dgm:spPr/>
    </dgm:pt>
    <dgm:pt modelId="{A97829DC-E0AF-42D1-8C75-1588676245A1}" type="pres">
      <dgm:prSet presAssocID="{72BAA439-3DBE-482F-B25D-2314D6F48B63}" presName="sibTrans" presStyleLbl="sibTrans1D1" presStyleIdx="5" presStyleCnt="6"/>
      <dgm:spPr/>
    </dgm:pt>
  </dgm:ptLst>
  <dgm:cxnLst>
    <dgm:cxn modelId="{F5C8E636-06DF-FD48-A2E4-6D438E88C2F7}" type="presOf" srcId="{2A36549E-E788-4229-8DDB-E31FFBC66A1D}" destId="{E101EA9B-F508-4A4F-8637-BECD68265311}" srcOrd="0" destOrd="0" presId="urn:microsoft.com/office/officeart/2005/8/layout/cycle5"/>
    <dgm:cxn modelId="{47AB7A3D-FB69-49EB-9813-B259687779AC}" srcId="{841CF256-67DF-4583-B2D5-2B5243CAD6B4}" destId="{40CB37E0-32D9-46DA-B378-0E9F13B6C9B9}" srcOrd="5" destOrd="0" parTransId="{A7B1C86A-9F78-4630-86B9-2D0AAE28C30F}" sibTransId="{72BAA439-3DBE-482F-B25D-2314D6F48B63}"/>
    <dgm:cxn modelId="{1438713E-E00D-3A4D-B672-EC46B7E0EEA0}" type="presOf" srcId="{A067393D-5084-4623-9DC9-DB14FA26FFAE}" destId="{9986D3D6-7F2B-4D09-B957-1AC7B7A5FEC3}" srcOrd="0" destOrd="0" presId="urn:microsoft.com/office/officeart/2005/8/layout/cycle5"/>
    <dgm:cxn modelId="{78672C51-C32E-4A84-A89C-8CFC34FFEAAF}" srcId="{841CF256-67DF-4583-B2D5-2B5243CAD6B4}" destId="{EE49E563-FD99-47D2-A64C-8950D23513BD}" srcOrd="1" destOrd="0" parTransId="{988A4FA4-9C74-4242-8ADD-F98D734CB60E}" sibTransId="{209747E4-90F3-4777-A39B-6EF89C18A081}"/>
    <dgm:cxn modelId="{8CF45C71-BFE0-43EC-9314-C52599792B26}" srcId="{841CF256-67DF-4583-B2D5-2B5243CAD6B4}" destId="{7AEB5BB7-C33D-47D4-9BCC-35DAAEAC6656}" srcOrd="3" destOrd="0" parTransId="{DB59863F-6119-4362-A222-054DABE042D6}" sibTransId="{2A36549E-E788-4229-8DDB-E31FFBC66A1D}"/>
    <dgm:cxn modelId="{7F534981-FA95-334E-8283-3CD5387E5183}" type="presOf" srcId="{A7A9755C-937B-49A6-99B9-B32EB5926749}" destId="{8DB7D63C-DD2D-4EDA-A4A4-7FBFF5837A3D}" srcOrd="0" destOrd="0" presId="urn:microsoft.com/office/officeart/2005/8/layout/cycle5"/>
    <dgm:cxn modelId="{B09E9581-553D-4443-A4F1-779981A0A9E4}" type="presOf" srcId="{7AEB5BB7-C33D-47D4-9BCC-35DAAEAC6656}" destId="{E0152E4C-AB62-4202-AA9C-E91A28D4A0FA}" srcOrd="0" destOrd="0" presId="urn:microsoft.com/office/officeart/2005/8/layout/cycle5"/>
    <dgm:cxn modelId="{910D10A3-4346-EB4B-A1B8-08871EE81AE8}" type="presOf" srcId="{841CF256-67DF-4583-B2D5-2B5243CAD6B4}" destId="{7D4A004F-FB18-4AA1-8702-28C96DB4B1FB}" srcOrd="0" destOrd="0" presId="urn:microsoft.com/office/officeart/2005/8/layout/cycle5"/>
    <dgm:cxn modelId="{31C77EA4-5F04-024C-A96B-3EDDABD82096}" type="presOf" srcId="{40CB37E0-32D9-46DA-B378-0E9F13B6C9B9}" destId="{42C880E9-09C3-4179-B6B1-79E575AF48D5}" srcOrd="0" destOrd="0" presId="urn:microsoft.com/office/officeart/2005/8/layout/cycle5"/>
    <dgm:cxn modelId="{DD4042AD-7F0E-4896-9C84-4ACB0373BCE2}" srcId="{841CF256-67DF-4583-B2D5-2B5243CAD6B4}" destId="{A067393D-5084-4623-9DC9-DB14FA26FFAE}" srcOrd="4" destOrd="0" parTransId="{4CEF5B35-925A-4786-A9B5-83E22F375CAB}" sibTransId="{68AFF485-BB5D-4AE1-92F0-2D29B1FF7A7D}"/>
    <dgm:cxn modelId="{EF7ACBB3-719E-B54A-A3E5-6A8458E17837}" type="presOf" srcId="{13F0B28E-9A56-4C58-86FD-1F60BAF7955D}" destId="{4A358501-E99D-4149-BD1C-378D50BF4C0D}" srcOrd="0" destOrd="0" presId="urn:microsoft.com/office/officeart/2005/8/layout/cycle5"/>
    <dgm:cxn modelId="{A093AAC1-C50E-A04E-9DA4-D9D748B5CA7A}" type="presOf" srcId="{72BAA439-3DBE-482F-B25D-2314D6F48B63}" destId="{A97829DC-E0AF-42D1-8C75-1588676245A1}" srcOrd="0" destOrd="0" presId="urn:microsoft.com/office/officeart/2005/8/layout/cycle5"/>
    <dgm:cxn modelId="{04EEC7C2-0D6A-B746-92D1-51C6537F71FF}" type="presOf" srcId="{4CD58634-4BB8-4F9D-B784-F984089ED34A}" destId="{DE04B3A6-EF1E-4D99-80A4-55CB5D7E6644}" srcOrd="0" destOrd="0" presId="urn:microsoft.com/office/officeart/2005/8/layout/cycle5"/>
    <dgm:cxn modelId="{46DBA6E2-6E8D-EC4C-AEAD-9B9D1964033A}" type="presOf" srcId="{68AFF485-BB5D-4AE1-92F0-2D29B1FF7A7D}" destId="{3E3D7473-E5B1-4642-8C4A-929E68A25D45}" srcOrd="0" destOrd="0" presId="urn:microsoft.com/office/officeart/2005/8/layout/cycle5"/>
    <dgm:cxn modelId="{58594EE7-A09B-42E3-9643-489EF592C4D7}" srcId="{841CF256-67DF-4583-B2D5-2B5243CAD6B4}" destId="{A7A9755C-937B-49A6-99B9-B32EB5926749}" srcOrd="0" destOrd="0" parTransId="{D566549F-4FEE-48DF-9DFB-7676BD1A6667}" sibTransId="{13F0B28E-9A56-4C58-86FD-1F60BAF7955D}"/>
    <dgm:cxn modelId="{9FB4E7F0-CA0A-4C26-B47D-7D05DEF92D62}" srcId="{841CF256-67DF-4583-B2D5-2B5243CAD6B4}" destId="{305635E2-4F8D-4237-9567-963477B94FAC}" srcOrd="2" destOrd="0" parTransId="{00583FA6-CDF9-43A6-96EF-40ABAEE050EE}" sibTransId="{4CD58634-4BB8-4F9D-B784-F984089ED34A}"/>
    <dgm:cxn modelId="{4978A3F4-90AA-394E-864F-2E7A6F310DEB}" type="presOf" srcId="{305635E2-4F8D-4237-9567-963477B94FAC}" destId="{EF8E871F-F535-4046-857B-687C35D7EDFD}" srcOrd="0" destOrd="0" presId="urn:microsoft.com/office/officeart/2005/8/layout/cycle5"/>
    <dgm:cxn modelId="{4E6ED2F5-4CBB-034E-9556-1A55891C29CB}" type="presOf" srcId="{EE49E563-FD99-47D2-A64C-8950D23513BD}" destId="{4CC843C9-1F0A-4C60-BDF4-DE0ECDAD2E51}" srcOrd="0" destOrd="0" presId="urn:microsoft.com/office/officeart/2005/8/layout/cycle5"/>
    <dgm:cxn modelId="{CF0672FC-A705-024B-ADCE-2BEADE75B903}" type="presOf" srcId="{209747E4-90F3-4777-A39B-6EF89C18A081}" destId="{C01EACD8-2E71-4422-8135-CFB0718099B0}" srcOrd="0" destOrd="0" presId="urn:microsoft.com/office/officeart/2005/8/layout/cycle5"/>
    <dgm:cxn modelId="{8305E5A2-47C6-0346-8A2C-A088DFAF6AA1}" type="presParOf" srcId="{7D4A004F-FB18-4AA1-8702-28C96DB4B1FB}" destId="{8DB7D63C-DD2D-4EDA-A4A4-7FBFF5837A3D}" srcOrd="0" destOrd="0" presId="urn:microsoft.com/office/officeart/2005/8/layout/cycle5"/>
    <dgm:cxn modelId="{9D5AD8E0-E475-4D4F-85FE-31EB0DA5F84B}" type="presParOf" srcId="{7D4A004F-FB18-4AA1-8702-28C96DB4B1FB}" destId="{B15F6E78-ED74-401A-8E13-880A91629E79}" srcOrd="1" destOrd="0" presId="urn:microsoft.com/office/officeart/2005/8/layout/cycle5"/>
    <dgm:cxn modelId="{1DB3D732-1A21-414E-AC38-F2D0051EE04E}" type="presParOf" srcId="{7D4A004F-FB18-4AA1-8702-28C96DB4B1FB}" destId="{4A358501-E99D-4149-BD1C-378D50BF4C0D}" srcOrd="2" destOrd="0" presId="urn:microsoft.com/office/officeart/2005/8/layout/cycle5"/>
    <dgm:cxn modelId="{579D06D6-09BC-474F-A547-7FF17456F142}" type="presParOf" srcId="{7D4A004F-FB18-4AA1-8702-28C96DB4B1FB}" destId="{4CC843C9-1F0A-4C60-BDF4-DE0ECDAD2E51}" srcOrd="3" destOrd="0" presId="urn:microsoft.com/office/officeart/2005/8/layout/cycle5"/>
    <dgm:cxn modelId="{4DF69DFD-74C8-8E49-958C-A9A9049BA349}" type="presParOf" srcId="{7D4A004F-FB18-4AA1-8702-28C96DB4B1FB}" destId="{2B79BAD8-1176-45EB-85D9-9F7F1D0B6123}" srcOrd="4" destOrd="0" presId="urn:microsoft.com/office/officeart/2005/8/layout/cycle5"/>
    <dgm:cxn modelId="{97AA2D90-9859-0A49-8EA5-91E019E73146}" type="presParOf" srcId="{7D4A004F-FB18-4AA1-8702-28C96DB4B1FB}" destId="{C01EACD8-2E71-4422-8135-CFB0718099B0}" srcOrd="5" destOrd="0" presId="urn:microsoft.com/office/officeart/2005/8/layout/cycle5"/>
    <dgm:cxn modelId="{FFD73CFD-6780-614F-874F-DA8402D40311}" type="presParOf" srcId="{7D4A004F-FB18-4AA1-8702-28C96DB4B1FB}" destId="{EF8E871F-F535-4046-857B-687C35D7EDFD}" srcOrd="6" destOrd="0" presId="urn:microsoft.com/office/officeart/2005/8/layout/cycle5"/>
    <dgm:cxn modelId="{FDE45DE3-9FA9-F442-9D51-902A1F79C91F}" type="presParOf" srcId="{7D4A004F-FB18-4AA1-8702-28C96DB4B1FB}" destId="{64B80B9E-150F-44DF-A57E-36C9B9E7234C}" srcOrd="7" destOrd="0" presId="urn:microsoft.com/office/officeart/2005/8/layout/cycle5"/>
    <dgm:cxn modelId="{17671E39-6DFA-4C41-8121-88A78BA7AE33}" type="presParOf" srcId="{7D4A004F-FB18-4AA1-8702-28C96DB4B1FB}" destId="{DE04B3A6-EF1E-4D99-80A4-55CB5D7E6644}" srcOrd="8" destOrd="0" presId="urn:microsoft.com/office/officeart/2005/8/layout/cycle5"/>
    <dgm:cxn modelId="{163C4648-B904-C948-BB1F-B5CCEDC1E356}" type="presParOf" srcId="{7D4A004F-FB18-4AA1-8702-28C96DB4B1FB}" destId="{E0152E4C-AB62-4202-AA9C-E91A28D4A0FA}" srcOrd="9" destOrd="0" presId="urn:microsoft.com/office/officeart/2005/8/layout/cycle5"/>
    <dgm:cxn modelId="{CF3F08AD-0B8E-F548-8C32-D2D3C8E42444}" type="presParOf" srcId="{7D4A004F-FB18-4AA1-8702-28C96DB4B1FB}" destId="{38224818-3922-4283-8DAC-A01D525A9C20}" srcOrd="10" destOrd="0" presId="urn:microsoft.com/office/officeart/2005/8/layout/cycle5"/>
    <dgm:cxn modelId="{62DCC80B-ABEF-8640-AE45-A17634CD12E1}" type="presParOf" srcId="{7D4A004F-FB18-4AA1-8702-28C96DB4B1FB}" destId="{E101EA9B-F508-4A4F-8637-BECD68265311}" srcOrd="11" destOrd="0" presId="urn:microsoft.com/office/officeart/2005/8/layout/cycle5"/>
    <dgm:cxn modelId="{19FE5C6C-86BC-BF48-988D-2BCD7D21E7E1}" type="presParOf" srcId="{7D4A004F-FB18-4AA1-8702-28C96DB4B1FB}" destId="{9986D3D6-7F2B-4D09-B957-1AC7B7A5FEC3}" srcOrd="12" destOrd="0" presId="urn:microsoft.com/office/officeart/2005/8/layout/cycle5"/>
    <dgm:cxn modelId="{A336E66D-45BB-1643-97ED-F93C1EF428CF}" type="presParOf" srcId="{7D4A004F-FB18-4AA1-8702-28C96DB4B1FB}" destId="{D4B1C320-8C7A-479B-8D11-DDE24BB8AAEF}" srcOrd="13" destOrd="0" presId="urn:microsoft.com/office/officeart/2005/8/layout/cycle5"/>
    <dgm:cxn modelId="{78C12444-1215-CC47-BB19-37E68D2DDD86}" type="presParOf" srcId="{7D4A004F-FB18-4AA1-8702-28C96DB4B1FB}" destId="{3E3D7473-E5B1-4642-8C4A-929E68A25D45}" srcOrd="14" destOrd="0" presId="urn:microsoft.com/office/officeart/2005/8/layout/cycle5"/>
    <dgm:cxn modelId="{04D54795-B401-6344-831E-5988B6907C57}" type="presParOf" srcId="{7D4A004F-FB18-4AA1-8702-28C96DB4B1FB}" destId="{42C880E9-09C3-4179-B6B1-79E575AF48D5}" srcOrd="15" destOrd="0" presId="urn:microsoft.com/office/officeart/2005/8/layout/cycle5"/>
    <dgm:cxn modelId="{A93D7609-2C85-AA41-BB9B-22D30B73EB7C}" type="presParOf" srcId="{7D4A004F-FB18-4AA1-8702-28C96DB4B1FB}" destId="{EF03CE1B-125D-4B3A-85B1-46AE6E631B63}" srcOrd="16" destOrd="0" presId="urn:microsoft.com/office/officeart/2005/8/layout/cycle5"/>
    <dgm:cxn modelId="{8A6FFE80-4C00-AC42-83F7-FD34A6AE8ED1}" type="presParOf" srcId="{7D4A004F-FB18-4AA1-8702-28C96DB4B1FB}" destId="{A97829DC-E0AF-42D1-8C75-1588676245A1}" srcOrd="17"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9B083B9-32A9-40F1-A641-897A1AE8F04A}" type="doc">
      <dgm:prSet loTypeId="urn:microsoft.com/office/officeart/2005/8/layout/hierarchy1" loCatId="Inbox" qsTypeId="urn:microsoft.com/office/officeart/2005/8/quickstyle/simple3" qsCatId="simple" csTypeId="urn:microsoft.com/office/officeart/2005/8/colors/accent0_1" csCatId="mainScheme" phldr="1"/>
      <dgm:spPr/>
      <dgm:t>
        <a:bodyPr/>
        <a:lstStyle/>
        <a:p>
          <a:endParaRPr lang="en-US"/>
        </a:p>
      </dgm:t>
    </dgm:pt>
    <dgm:pt modelId="{FF33375A-CB83-4452-9D80-D80676D76A49}">
      <dgm:prSet phldrT="[Text]" custT="1"/>
      <dgm:spPr/>
      <dgm:t>
        <a:bodyPr/>
        <a:lstStyle/>
        <a:p>
          <a:r>
            <a:rPr lang="en-GB" sz="1000" b="0" i="0" u="none" strike="noStrike">
              <a:effectLst/>
              <a:latin typeface="+mn-lt"/>
              <a:ea typeface="+mn-ea"/>
              <a:cs typeface="+mn-cs"/>
            </a:rPr>
            <a:t>An initial opportunity assessment</a:t>
          </a:r>
          <a:endParaRPr lang="en-US" sz="1000" b="0"/>
        </a:p>
      </dgm:t>
    </dgm:pt>
    <dgm:pt modelId="{013A086A-E732-4795-BEEA-AF6EC0AD3AE2}" type="parTrans" cxnId="{3778200B-8B21-4068-AD0D-9EB2CCA48814}">
      <dgm:prSet/>
      <dgm:spPr/>
      <dgm:t>
        <a:bodyPr/>
        <a:lstStyle/>
        <a:p>
          <a:endParaRPr lang="en-US" sz="1000" b="0"/>
        </a:p>
      </dgm:t>
    </dgm:pt>
    <dgm:pt modelId="{5B4FE52C-D933-44C0-9817-9A6CAADAAE7C}" type="sibTrans" cxnId="{3778200B-8B21-4068-AD0D-9EB2CCA48814}">
      <dgm:prSet/>
      <dgm:spPr/>
      <dgm:t>
        <a:bodyPr/>
        <a:lstStyle/>
        <a:p>
          <a:endParaRPr lang="en-US" sz="1000" b="0"/>
        </a:p>
      </dgm:t>
    </dgm:pt>
    <dgm:pt modelId="{1448AB8E-ED7C-4AE3-B316-B27188F78873}">
      <dgm:prSet custT="1"/>
      <dgm:spPr/>
      <dgm:t>
        <a:bodyPr/>
        <a:lstStyle/>
        <a:p>
          <a:r>
            <a:rPr lang="en-GB" sz="1000" b="0" i="0" u="none" strike="noStrike" dirty="0">
              <a:effectLst/>
              <a:latin typeface="+mn-lt"/>
              <a:ea typeface="+mn-ea"/>
              <a:cs typeface="+mn-cs"/>
            </a:rPr>
            <a:t>Identification of the business questions</a:t>
          </a:r>
        </a:p>
      </dgm:t>
    </dgm:pt>
    <dgm:pt modelId="{3F1C9E80-6D59-402E-B488-94E26A9BB2E7}" type="parTrans" cxnId="{73495598-29FA-4802-85B2-8DBBE6485885}">
      <dgm:prSet/>
      <dgm:spPr/>
      <dgm:t>
        <a:bodyPr/>
        <a:lstStyle/>
        <a:p>
          <a:endParaRPr lang="en-US" sz="1000" b="0"/>
        </a:p>
      </dgm:t>
    </dgm:pt>
    <dgm:pt modelId="{3E2B615F-35FC-4D2A-BACA-B06DB2353428}" type="sibTrans" cxnId="{73495598-29FA-4802-85B2-8DBBE6485885}">
      <dgm:prSet/>
      <dgm:spPr/>
      <dgm:t>
        <a:bodyPr/>
        <a:lstStyle/>
        <a:p>
          <a:endParaRPr lang="en-US" sz="1000" b="0"/>
        </a:p>
      </dgm:t>
    </dgm:pt>
    <dgm:pt modelId="{ACCDE5F0-68D5-4C41-BBF6-3929677F629B}">
      <dgm:prSet custT="1"/>
      <dgm:spPr/>
      <dgm:t>
        <a:bodyPr/>
        <a:lstStyle/>
        <a:p>
          <a:r>
            <a:rPr lang="en-GB" sz="1000" b="0" i="0" u="none" strike="noStrike" dirty="0">
              <a:effectLst/>
              <a:latin typeface="+mn-lt"/>
              <a:ea typeface="+mn-ea"/>
              <a:cs typeface="+mn-cs"/>
            </a:rPr>
            <a:t>Problem formulation</a:t>
          </a:r>
        </a:p>
      </dgm:t>
    </dgm:pt>
    <dgm:pt modelId="{5A4789EC-9ECB-48FD-9F58-5D1087BF48E6}" type="parTrans" cxnId="{6C5BB781-5FD9-4149-91CD-2A33B74E411E}">
      <dgm:prSet/>
      <dgm:spPr/>
      <dgm:t>
        <a:bodyPr/>
        <a:lstStyle/>
        <a:p>
          <a:endParaRPr lang="en-US" sz="1000" b="0"/>
        </a:p>
      </dgm:t>
    </dgm:pt>
    <dgm:pt modelId="{FDF2137A-8914-4203-AD43-6446D5DE73CE}" type="sibTrans" cxnId="{6C5BB781-5FD9-4149-91CD-2A33B74E411E}">
      <dgm:prSet/>
      <dgm:spPr/>
      <dgm:t>
        <a:bodyPr/>
        <a:lstStyle/>
        <a:p>
          <a:endParaRPr lang="en-US" sz="1000" b="0"/>
        </a:p>
      </dgm:t>
    </dgm:pt>
    <dgm:pt modelId="{37128A27-ACDE-48CE-8B73-44D192D8F3A7}">
      <dgm:prSet custT="1"/>
      <dgm:spPr/>
      <dgm:t>
        <a:bodyPr/>
        <a:lstStyle/>
        <a:p>
          <a:r>
            <a:rPr lang="en-GB" sz="1000" b="0" i="0" u="none" strike="noStrike" dirty="0">
              <a:effectLst/>
              <a:latin typeface="+mn-lt"/>
              <a:ea typeface="+mn-ea"/>
              <a:cs typeface="+mn-cs"/>
            </a:rPr>
            <a:t>Cost-benefit analysis</a:t>
          </a:r>
        </a:p>
      </dgm:t>
    </dgm:pt>
    <dgm:pt modelId="{634007ED-3864-456C-898B-11FC808FF2CF}" type="parTrans" cxnId="{051D9A0E-0008-4E12-B169-BFA5EB7AE4B4}">
      <dgm:prSet/>
      <dgm:spPr/>
      <dgm:t>
        <a:bodyPr/>
        <a:lstStyle/>
        <a:p>
          <a:endParaRPr lang="en-US" sz="1000" b="0"/>
        </a:p>
      </dgm:t>
    </dgm:pt>
    <dgm:pt modelId="{241D0EAF-28EE-4591-A728-0D9BEF65468B}" type="sibTrans" cxnId="{051D9A0E-0008-4E12-B169-BFA5EB7AE4B4}">
      <dgm:prSet/>
      <dgm:spPr/>
      <dgm:t>
        <a:bodyPr/>
        <a:lstStyle/>
        <a:p>
          <a:endParaRPr lang="en-US" sz="1000" b="0"/>
        </a:p>
      </dgm:t>
    </dgm:pt>
    <dgm:pt modelId="{57D6FA84-F2E8-48E4-B7EF-13004DAB0361}" type="pres">
      <dgm:prSet presAssocID="{99B083B9-32A9-40F1-A641-897A1AE8F04A}" presName="hierChild1" presStyleCnt="0">
        <dgm:presLayoutVars>
          <dgm:chPref val="1"/>
          <dgm:dir/>
          <dgm:animOne val="branch"/>
          <dgm:animLvl val="lvl"/>
          <dgm:resizeHandles/>
        </dgm:presLayoutVars>
      </dgm:prSet>
      <dgm:spPr/>
    </dgm:pt>
    <dgm:pt modelId="{3C636227-8030-4F4E-811E-9114C6F812AA}" type="pres">
      <dgm:prSet presAssocID="{FF33375A-CB83-4452-9D80-D80676D76A49}" presName="hierRoot1" presStyleCnt="0"/>
      <dgm:spPr/>
    </dgm:pt>
    <dgm:pt modelId="{9FBA3015-8DA5-4B63-9EC0-F4FFDCD723C8}" type="pres">
      <dgm:prSet presAssocID="{FF33375A-CB83-4452-9D80-D80676D76A49}" presName="composite" presStyleCnt="0"/>
      <dgm:spPr/>
    </dgm:pt>
    <dgm:pt modelId="{99BDEE04-D7F9-43BA-BFC9-60991210179B}" type="pres">
      <dgm:prSet presAssocID="{FF33375A-CB83-4452-9D80-D80676D76A49}" presName="background" presStyleLbl="node0" presStyleIdx="0" presStyleCnt="4"/>
      <dgm:spPr/>
    </dgm:pt>
    <dgm:pt modelId="{E5E45CF6-C572-4D66-8576-51BDFA65F35E}" type="pres">
      <dgm:prSet presAssocID="{FF33375A-CB83-4452-9D80-D80676D76A49}" presName="text" presStyleLbl="fgAcc0" presStyleIdx="0" presStyleCnt="4">
        <dgm:presLayoutVars>
          <dgm:chPref val="3"/>
        </dgm:presLayoutVars>
      </dgm:prSet>
      <dgm:spPr/>
    </dgm:pt>
    <dgm:pt modelId="{C40A9231-E626-4BFF-829A-4EF5822AD3B3}" type="pres">
      <dgm:prSet presAssocID="{FF33375A-CB83-4452-9D80-D80676D76A49}" presName="hierChild2" presStyleCnt="0"/>
      <dgm:spPr/>
    </dgm:pt>
    <dgm:pt modelId="{8C7CEA6A-28C9-4772-8DCE-6FC354B430DD}" type="pres">
      <dgm:prSet presAssocID="{1448AB8E-ED7C-4AE3-B316-B27188F78873}" presName="hierRoot1" presStyleCnt="0"/>
      <dgm:spPr/>
    </dgm:pt>
    <dgm:pt modelId="{D3D490B2-DA15-49CB-BCDC-E7716626B354}" type="pres">
      <dgm:prSet presAssocID="{1448AB8E-ED7C-4AE3-B316-B27188F78873}" presName="composite" presStyleCnt="0"/>
      <dgm:spPr/>
    </dgm:pt>
    <dgm:pt modelId="{D8CFF767-8B59-44C1-8DD2-BB1AC0630F59}" type="pres">
      <dgm:prSet presAssocID="{1448AB8E-ED7C-4AE3-B316-B27188F78873}" presName="background" presStyleLbl="node0" presStyleIdx="1" presStyleCnt="4"/>
      <dgm:spPr/>
    </dgm:pt>
    <dgm:pt modelId="{250E3039-E989-4FE3-9EC6-51B1F81A97E9}" type="pres">
      <dgm:prSet presAssocID="{1448AB8E-ED7C-4AE3-B316-B27188F78873}" presName="text" presStyleLbl="fgAcc0" presStyleIdx="1" presStyleCnt="4">
        <dgm:presLayoutVars>
          <dgm:chPref val="3"/>
        </dgm:presLayoutVars>
      </dgm:prSet>
      <dgm:spPr/>
    </dgm:pt>
    <dgm:pt modelId="{318C53BC-C2D1-4591-AB13-1538ED81DCC4}" type="pres">
      <dgm:prSet presAssocID="{1448AB8E-ED7C-4AE3-B316-B27188F78873}" presName="hierChild2" presStyleCnt="0"/>
      <dgm:spPr/>
    </dgm:pt>
    <dgm:pt modelId="{587CBB4D-AF54-45F2-816E-299AB8AD2581}" type="pres">
      <dgm:prSet presAssocID="{ACCDE5F0-68D5-4C41-BBF6-3929677F629B}" presName="hierRoot1" presStyleCnt="0"/>
      <dgm:spPr/>
    </dgm:pt>
    <dgm:pt modelId="{907BF2BA-9B80-4177-8FDA-04D76620F14E}" type="pres">
      <dgm:prSet presAssocID="{ACCDE5F0-68D5-4C41-BBF6-3929677F629B}" presName="composite" presStyleCnt="0"/>
      <dgm:spPr/>
    </dgm:pt>
    <dgm:pt modelId="{FC9BD5C7-7736-4103-BCC7-401C4DB4FA76}" type="pres">
      <dgm:prSet presAssocID="{ACCDE5F0-68D5-4C41-BBF6-3929677F629B}" presName="background" presStyleLbl="node0" presStyleIdx="2" presStyleCnt="4"/>
      <dgm:spPr/>
    </dgm:pt>
    <dgm:pt modelId="{223D59EC-D238-4AE5-9102-FEB03E24AE9A}" type="pres">
      <dgm:prSet presAssocID="{ACCDE5F0-68D5-4C41-BBF6-3929677F629B}" presName="text" presStyleLbl="fgAcc0" presStyleIdx="2" presStyleCnt="4">
        <dgm:presLayoutVars>
          <dgm:chPref val="3"/>
        </dgm:presLayoutVars>
      </dgm:prSet>
      <dgm:spPr/>
    </dgm:pt>
    <dgm:pt modelId="{95E49E98-AC16-4D56-B64C-F93390D18DE6}" type="pres">
      <dgm:prSet presAssocID="{ACCDE5F0-68D5-4C41-BBF6-3929677F629B}" presName="hierChild2" presStyleCnt="0"/>
      <dgm:spPr/>
    </dgm:pt>
    <dgm:pt modelId="{478A3E19-00D2-410D-8601-56F0DEE6D520}" type="pres">
      <dgm:prSet presAssocID="{37128A27-ACDE-48CE-8B73-44D192D8F3A7}" presName="hierRoot1" presStyleCnt="0"/>
      <dgm:spPr/>
    </dgm:pt>
    <dgm:pt modelId="{49584F90-1DF1-4172-8C39-ADDA620F59A0}" type="pres">
      <dgm:prSet presAssocID="{37128A27-ACDE-48CE-8B73-44D192D8F3A7}" presName="composite" presStyleCnt="0"/>
      <dgm:spPr/>
    </dgm:pt>
    <dgm:pt modelId="{82E4A377-64C9-4818-B9F3-99DB9429EE2B}" type="pres">
      <dgm:prSet presAssocID="{37128A27-ACDE-48CE-8B73-44D192D8F3A7}" presName="background" presStyleLbl="node0" presStyleIdx="3" presStyleCnt="4"/>
      <dgm:spPr/>
    </dgm:pt>
    <dgm:pt modelId="{EC5D37FE-717C-4285-BC23-89E997E95E87}" type="pres">
      <dgm:prSet presAssocID="{37128A27-ACDE-48CE-8B73-44D192D8F3A7}" presName="text" presStyleLbl="fgAcc0" presStyleIdx="3" presStyleCnt="4">
        <dgm:presLayoutVars>
          <dgm:chPref val="3"/>
        </dgm:presLayoutVars>
      </dgm:prSet>
      <dgm:spPr/>
    </dgm:pt>
    <dgm:pt modelId="{1E3BFEFF-3AD7-420B-B879-71079BB0BD76}" type="pres">
      <dgm:prSet presAssocID="{37128A27-ACDE-48CE-8B73-44D192D8F3A7}" presName="hierChild2" presStyleCnt="0"/>
      <dgm:spPr/>
    </dgm:pt>
  </dgm:ptLst>
  <dgm:cxnLst>
    <dgm:cxn modelId="{8A71E60A-0444-4CF4-BB37-75EC169FF821}" type="presOf" srcId="{FF33375A-CB83-4452-9D80-D80676D76A49}" destId="{E5E45CF6-C572-4D66-8576-51BDFA65F35E}" srcOrd="0" destOrd="0" presId="urn:microsoft.com/office/officeart/2005/8/layout/hierarchy1"/>
    <dgm:cxn modelId="{3778200B-8B21-4068-AD0D-9EB2CCA48814}" srcId="{99B083B9-32A9-40F1-A641-897A1AE8F04A}" destId="{FF33375A-CB83-4452-9D80-D80676D76A49}" srcOrd="0" destOrd="0" parTransId="{013A086A-E732-4795-BEEA-AF6EC0AD3AE2}" sibTransId="{5B4FE52C-D933-44C0-9817-9A6CAADAAE7C}"/>
    <dgm:cxn modelId="{051D9A0E-0008-4E12-B169-BFA5EB7AE4B4}" srcId="{99B083B9-32A9-40F1-A641-897A1AE8F04A}" destId="{37128A27-ACDE-48CE-8B73-44D192D8F3A7}" srcOrd="3" destOrd="0" parTransId="{634007ED-3864-456C-898B-11FC808FF2CF}" sibTransId="{241D0EAF-28EE-4591-A728-0D9BEF65468B}"/>
    <dgm:cxn modelId="{93B42A34-612D-4334-8ABF-861D8257267A}" type="presOf" srcId="{ACCDE5F0-68D5-4C41-BBF6-3929677F629B}" destId="{223D59EC-D238-4AE5-9102-FEB03E24AE9A}" srcOrd="0" destOrd="0" presId="urn:microsoft.com/office/officeart/2005/8/layout/hierarchy1"/>
    <dgm:cxn modelId="{51345C48-96F1-48E8-9945-7A8F887A0022}" type="presOf" srcId="{1448AB8E-ED7C-4AE3-B316-B27188F78873}" destId="{250E3039-E989-4FE3-9EC6-51B1F81A97E9}" srcOrd="0" destOrd="0" presId="urn:microsoft.com/office/officeart/2005/8/layout/hierarchy1"/>
    <dgm:cxn modelId="{6C5BB781-5FD9-4149-91CD-2A33B74E411E}" srcId="{99B083B9-32A9-40F1-A641-897A1AE8F04A}" destId="{ACCDE5F0-68D5-4C41-BBF6-3929677F629B}" srcOrd="2" destOrd="0" parTransId="{5A4789EC-9ECB-48FD-9F58-5D1087BF48E6}" sibTransId="{FDF2137A-8914-4203-AD43-6446D5DE73CE}"/>
    <dgm:cxn modelId="{73495598-29FA-4802-85B2-8DBBE6485885}" srcId="{99B083B9-32A9-40F1-A641-897A1AE8F04A}" destId="{1448AB8E-ED7C-4AE3-B316-B27188F78873}" srcOrd="1" destOrd="0" parTransId="{3F1C9E80-6D59-402E-B488-94E26A9BB2E7}" sibTransId="{3E2B615F-35FC-4D2A-BACA-B06DB2353428}"/>
    <dgm:cxn modelId="{084AC69F-7894-40B4-B143-1A128CAE8841}" type="presOf" srcId="{99B083B9-32A9-40F1-A641-897A1AE8F04A}" destId="{57D6FA84-F2E8-48E4-B7EF-13004DAB0361}" srcOrd="0" destOrd="0" presId="urn:microsoft.com/office/officeart/2005/8/layout/hierarchy1"/>
    <dgm:cxn modelId="{DDE70EF7-FAA2-42F4-8EF8-AB28E046D0B6}" type="presOf" srcId="{37128A27-ACDE-48CE-8B73-44D192D8F3A7}" destId="{EC5D37FE-717C-4285-BC23-89E997E95E87}" srcOrd="0" destOrd="0" presId="urn:microsoft.com/office/officeart/2005/8/layout/hierarchy1"/>
    <dgm:cxn modelId="{6CB7F836-43EE-411F-B960-A639A6F0024E}" type="presParOf" srcId="{57D6FA84-F2E8-48E4-B7EF-13004DAB0361}" destId="{3C636227-8030-4F4E-811E-9114C6F812AA}" srcOrd="0" destOrd="0" presId="urn:microsoft.com/office/officeart/2005/8/layout/hierarchy1"/>
    <dgm:cxn modelId="{28D8C106-E1C5-4541-A5B8-50FE00B27702}" type="presParOf" srcId="{3C636227-8030-4F4E-811E-9114C6F812AA}" destId="{9FBA3015-8DA5-4B63-9EC0-F4FFDCD723C8}" srcOrd="0" destOrd="0" presId="urn:microsoft.com/office/officeart/2005/8/layout/hierarchy1"/>
    <dgm:cxn modelId="{1663E538-B911-4268-AAB8-BF589BAB43E0}" type="presParOf" srcId="{9FBA3015-8DA5-4B63-9EC0-F4FFDCD723C8}" destId="{99BDEE04-D7F9-43BA-BFC9-60991210179B}" srcOrd="0" destOrd="0" presId="urn:microsoft.com/office/officeart/2005/8/layout/hierarchy1"/>
    <dgm:cxn modelId="{B1B9E1F3-4A3A-45B8-A19F-C113E705BF8F}" type="presParOf" srcId="{9FBA3015-8DA5-4B63-9EC0-F4FFDCD723C8}" destId="{E5E45CF6-C572-4D66-8576-51BDFA65F35E}" srcOrd="1" destOrd="0" presId="urn:microsoft.com/office/officeart/2005/8/layout/hierarchy1"/>
    <dgm:cxn modelId="{4BFD86B0-95C5-4CFA-AB65-E72B56D6A152}" type="presParOf" srcId="{3C636227-8030-4F4E-811E-9114C6F812AA}" destId="{C40A9231-E626-4BFF-829A-4EF5822AD3B3}" srcOrd="1" destOrd="0" presId="urn:microsoft.com/office/officeart/2005/8/layout/hierarchy1"/>
    <dgm:cxn modelId="{0F84843C-3F46-4976-86FC-319BE311BD9B}" type="presParOf" srcId="{57D6FA84-F2E8-48E4-B7EF-13004DAB0361}" destId="{8C7CEA6A-28C9-4772-8DCE-6FC354B430DD}" srcOrd="1" destOrd="0" presId="urn:microsoft.com/office/officeart/2005/8/layout/hierarchy1"/>
    <dgm:cxn modelId="{71CC6646-EC4E-4114-B8D1-0C99141CEC2D}" type="presParOf" srcId="{8C7CEA6A-28C9-4772-8DCE-6FC354B430DD}" destId="{D3D490B2-DA15-49CB-BCDC-E7716626B354}" srcOrd="0" destOrd="0" presId="urn:microsoft.com/office/officeart/2005/8/layout/hierarchy1"/>
    <dgm:cxn modelId="{0B6742DE-0168-4A2F-AB96-8E4E874AE873}" type="presParOf" srcId="{D3D490B2-DA15-49CB-BCDC-E7716626B354}" destId="{D8CFF767-8B59-44C1-8DD2-BB1AC0630F59}" srcOrd="0" destOrd="0" presId="urn:microsoft.com/office/officeart/2005/8/layout/hierarchy1"/>
    <dgm:cxn modelId="{933C93DD-2EAF-46F1-8B8A-7ACDA0178425}" type="presParOf" srcId="{D3D490B2-DA15-49CB-BCDC-E7716626B354}" destId="{250E3039-E989-4FE3-9EC6-51B1F81A97E9}" srcOrd="1" destOrd="0" presId="urn:microsoft.com/office/officeart/2005/8/layout/hierarchy1"/>
    <dgm:cxn modelId="{5815449E-FD40-4067-A294-C6CB0A20BF04}" type="presParOf" srcId="{8C7CEA6A-28C9-4772-8DCE-6FC354B430DD}" destId="{318C53BC-C2D1-4591-AB13-1538ED81DCC4}" srcOrd="1" destOrd="0" presId="urn:microsoft.com/office/officeart/2005/8/layout/hierarchy1"/>
    <dgm:cxn modelId="{10616C9D-66B4-40E4-B468-01EA307BA95E}" type="presParOf" srcId="{57D6FA84-F2E8-48E4-B7EF-13004DAB0361}" destId="{587CBB4D-AF54-45F2-816E-299AB8AD2581}" srcOrd="2" destOrd="0" presId="urn:microsoft.com/office/officeart/2005/8/layout/hierarchy1"/>
    <dgm:cxn modelId="{99D6FA93-BC89-4D66-863F-9B0D286C656E}" type="presParOf" srcId="{587CBB4D-AF54-45F2-816E-299AB8AD2581}" destId="{907BF2BA-9B80-4177-8FDA-04D76620F14E}" srcOrd="0" destOrd="0" presId="urn:microsoft.com/office/officeart/2005/8/layout/hierarchy1"/>
    <dgm:cxn modelId="{F062BB89-5150-4E22-A6B0-2C483681CD7C}" type="presParOf" srcId="{907BF2BA-9B80-4177-8FDA-04D76620F14E}" destId="{FC9BD5C7-7736-4103-BCC7-401C4DB4FA76}" srcOrd="0" destOrd="0" presId="urn:microsoft.com/office/officeart/2005/8/layout/hierarchy1"/>
    <dgm:cxn modelId="{AF25DDB9-8322-4528-8CC8-131E95CD3946}" type="presParOf" srcId="{907BF2BA-9B80-4177-8FDA-04D76620F14E}" destId="{223D59EC-D238-4AE5-9102-FEB03E24AE9A}" srcOrd="1" destOrd="0" presId="urn:microsoft.com/office/officeart/2005/8/layout/hierarchy1"/>
    <dgm:cxn modelId="{8637DF2F-73E5-41F7-896F-B8D1FC570834}" type="presParOf" srcId="{587CBB4D-AF54-45F2-816E-299AB8AD2581}" destId="{95E49E98-AC16-4D56-B64C-F93390D18DE6}" srcOrd="1" destOrd="0" presId="urn:microsoft.com/office/officeart/2005/8/layout/hierarchy1"/>
    <dgm:cxn modelId="{01367150-6247-4DFE-B813-537672B14B95}" type="presParOf" srcId="{57D6FA84-F2E8-48E4-B7EF-13004DAB0361}" destId="{478A3E19-00D2-410D-8601-56F0DEE6D520}" srcOrd="3" destOrd="0" presId="urn:microsoft.com/office/officeart/2005/8/layout/hierarchy1"/>
    <dgm:cxn modelId="{10966B9A-A0D1-421D-9F64-9A7CC3909894}" type="presParOf" srcId="{478A3E19-00D2-410D-8601-56F0DEE6D520}" destId="{49584F90-1DF1-4172-8C39-ADDA620F59A0}" srcOrd="0" destOrd="0" presId="urn:microsoft.com/office/officeart/2005/8/layout/hierarchy1"/>
    <dgm:cxn modelId="{2D0444A5-C7F3-4CC5-9E6F-22EA75834926}" type="presParOf" srcId="{49584F90-1DF1-4172-8C39-ADDA620F59A0}" destId="{82E4A377-64C9-4818-B9F3-99DB9429EE2B}" srcOrd="0" destOrd="0" presId="urn:microsoft.com/office/officeart/2005/8/layout/hierarchy1"/>
    <dgm:cxn modelId="{4B0C6A8D-AF2E-4038-886B-54E34B0C84A1}" type="presParOf" srcId="{49584F90-1DF1-4172-8C39-ADDA620F59A0}" destId="{EC5D37FE-717C-4285-BC23-89E997E95E87}" srcOrd="1" destOrd="0" presId="urn:microsoft.com/office/officeart/2005/8/layout/hierarchy1"/>
    <dgm:cxn modelId="{2705D956-4685-4C14-99E3-A9CB0F30ACCB}" type="presParOf" srcId="{478A3E19-00D2-410D-8601-56F0DEE6D520}" destId="{1E3BFEFF-3AD7-420B-B879-71079BB0BD7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6FF5102-A9D4-44BD-B5F5-2FAE39AF0E0B}" type="doc">
      <dgm:prSet loTypeId="urn:microsoft.com/office/officeart/2005/8/layout/vList2" loCatId="list" qsTypeId="urn:microsoft.com/office/officeart/2005/8/quickstyle/simple3" qsCatId="simple" csTypeId="urn:microsoft.com/office/officeart/2005/8/colors/accent2_1" csCatId="accent2" phldr="1"/>
      <dgm:spPr/>
      <dgm:t>
        <a:bodyPr/>
        <a:lstStyle/>
        <a:p>
          <a:endParaRPr lang="en-US"/>
        </a:p>
      </dgm:t>
    </dgm:pt>
    <dgm:pt modelId="{D67615FC-DF72-4050-9430-1B282ACB58C0}">
      <dgm:prSet/>
      <dgm:spPr/>
      <dgm:t>
        <a:bodyPr/>
        <a:lstStyle/>
        <a:p>
          <a:r>
            <a:rPr lang="en-GB" b="0" i="0" u="none" strike="noStrike">
              <a:effectLst/>
              <a:latin typeface="+mn-lt"/>
              <a:ea typeface="+mn-ea"/>
              <a:cs typeface="+mn-cs"/>
            </a:rPr>
            <a:t>Determining the distribution (Discrete/Categorical or Continuous)</a:t>
          </a:r>
        </a:p>
      </dgm:t>
    </dgm:pt>
    <dgm:pt modelId="{A060221B-881B-4EFE-961E-5FD6B5EE1320}" type="parTrans" cxnId="{52EF1A64-85B0-44E0-BFF9-6CB91E4596A5}">
      <dgm:prSet/>
      <dgm:spPr/>
      <dgm:t>
        <a:bodyPr/>
        <a:lstStyle/>
        <a:p>
          <a:endParaRPr lang="en-US"/>
        </a:p>
      </dgm:t>
    </dgm:pt>
    <dgm:pt modelId="{28FA701A-CB55-4A82-BC2E-A4817860D835}" type="sibTrans" cxnId="{52EF1A64-85B0-44E0-BFF9-6CB91E4596A5}">
      <dgm:prSet/>
      <dgm:spPr/>
      <dgm:t>
        <a:bodyPr/>
        <a:lstStyle/>
        <a:p>
          <a:endParaRPr lang="en-US"/>
        </a:p>
      </dgm:t>
    </dgm:pt>
    <dgm:pt modelId="{74B9FBED-DB92-4617-A452-065390405C08}">
      <dgm:prSet/>
      <dgm:spPr/>
      <dgm:t>
        <a:bodyPr/>
        <a:lstStyle/>
        <a:p>
          <a:r>
            <a:rPr lang="en-GB" b="0" i="0" u="none" strike="noStrike" dirty="0">
              <a:effectLst/>
              <a:latin typeface="+mn-lt"/>
              <a:ea typeface="+mn-ea"/>
              <a:cs typeface="+mn-cs"/>
            </a:rPr>
            <a:t>Population of values or identification of missing values (dense or sparse)</a:t>
          </a:r>
        </a:p>
      </dgm:t>
    </dgm:pt>
    <dgm:pt modelId="{0F05B795-1FB0-47FA-9CD9-DE02E33E1A7D}" type="parTrans" cxnId="{463FE6E1-8795-4DE6-B791-771FD6D91513}">
      <dgm:prSet/>
      <dgm:spPr/>
      <dgm:t>
        <a:bodyPr/>
        <a:lstStyle/>
        <a:p>
          <a:endParaRPr lang="en-US"/>
        </a:p>
      </dgm:t>
    </dgm:pt>
    <dgm:pt modelId="{29B0389B-7D31-40E7-B9CB-FDBF828F2EEC}" type="sibTrans" cxnId="{463FE6E1-8795-4DE6-B791-771FD6D91513}">
      <dgm:prSet/>
      <dgm:spPr/>
      <dgm:t>
        <a:bodyPr/>
        <a:lstStyle/>
        <a:p>
          <a:endParaRPr lang="en-US"/>
        </a:p>
      </dgm:t>
    </dgm:pt>
    <dgm:pt modelId="{46A8E4DD-262E-4FA0-A10F-45E7AC7AC7B5}">
      <dgm:prSet/>
      <dgm:spPr/>
      <dgm:t>
        <a:bodyPr/>
        <a:lstStyle/>
        <a:p>
          <a:r>
            <a:rPr lang="en-GB" b="0" i="0" u="none" strike="noStrike">
              <a:effectLst/>
              <a:latin typeface="+mn-lt"/>
              <a:ea typeface="+mn-ea"/>
              <a:cs typeface="+mn-cs"/>
            </a:rPr>
            <a:t>Generating a statistical profile of the data (Min, Max, Mean, Counts, Distinct Count, etc)</a:t>
          </a:r>
        </a:p>
      </dgm:t>
    </dgm:pt>
    <dgm:pt modelId="{1E706402-9B74-40BA-B8A3-AC4C7927ADDB}" type="parTrans" cxnId="{3ED1C39C-1029-4852-8643-E9B59C58B823}">
      <dgm:prSet/>
      <dgm:spPr/>
      <dgm:t>
        <a:bodyPr/>
        <a:lstStyle/>
        <a:p>
          <a:endParaRPr lang="en-US"/>
        </a:p>
      </dgm:t>
    </dgm:pt>
    <dgm:pt modelId="{D414AA03-446F-4C1A-ACA8-5D03644AB9F7}" type="sibTrans" cxnId="{3ED1C39C-1029-4852-8643-E9B59C58B823}">
      <dgm:prSet/>
      <dgm:spPr/>
      <dgm:t>
        <a:bodyPr/>
        <a:lstStyle/>
        <a:p>
          <a:endParaRPr lang="en-US"/>
        </a:p>
      </dgm:t>
    </dgm:pt>
    <dgm:pt modelId="{4718D1B7-FAFA-4656-84DF-3626916F5760}">
      <dgm:prSet/>
      <dgm:spPr/>
      <dgm:t>
        <a:bodyPr/>
        <a:lstStyle/>
        <a:p>
          <a:r>
            <a:rPr lang="en-GB" b="0" i="0" u="none" strike="noStrike">
              <a:effectLst/>
              <a:latin typeface="+mn-lt"/>
              <a:ea typeface="+mn-ea"/>
              <a:cs typeface="+mn-cs"/>
            </a:rPr>
            <a:t>Identifying correlation within the data set</a:t>
          </a:r>
        </a:p>
      </dgm:t>
    </dgm:pt>
    <dgm:pt modelId="{C4F069A9-8A95-44A3-AD8C-37C7C1D79745}" type="parTrans" cxnId="{65936AA2-5A4E-490F-8505-367CF2D65557}">
      <dgm:prSet/>
      <dgm:spPr/>
      <dgm:t>
        <a:bodyPr/>
        <a:lstStyle/>
        <a:p>
          <a:endParaRPr lang="en-US"/>
        </a:p>
      </dgm:t>
    </dgm:pt>
    <dgm:pt modelId="{F174C231-03D7-4E9E-B9AA-4295BFE269FD}" type="sibTrans" cxnId="{65936AA2-5A4E-490F-8505-367CF2D65557}">
      <dgm:prSet/>
      <dgm:spPr/>
      <dgm:t>
        <a:bodyPr/>
        <a:lstStyle/>
        <a:p>
          <a:endParaRPr lang="en-US"/>
        </a:p>
      </dgm:t>
    </dgm:pt>
    <dgm:pt modelId="{31A335F4-B2A7-4350-942C-3376D573D258}" type="pres">
      <dgm:prSet presAssocID="{A6FF5102-A9D4-44BD-B5F5-2FAE39AF0E0B}" presName="linear" presStyleCnt="0">
        <dgm:presLayoutVars>
          <dgm:animLvl val="lvl"/>
          <dgm:resizeHandles val="exact"/>
        </dgm:presLayoutVars>
      </dgm:prSet>
      <dgm:spPr/>
    </dgm:pt>
    <dgm:pt modelId="{D10FED41-FAD2-4E8E-A865-01BD556DC122}" type="pres">
      <dgm:prSet presAssocID="{D67615FC-DF72-4050-9430-1B282ACB58C0}" presName="parentText" presStyleLbl="node1" presStyleIdx="0" presStyleCnt="4">
        <dgm:presLayoutVars>
          <dgm:chMax val="0"/>
          <dgm:bulletEnabled val="1"/>
        </dgm:presLayoutVars>
      </dgm:prSet>
      <dgm:spPr/>
    </dgm:pt>
    <dgm:pt modelId="{EBFA0C2F-A3B4-49FC-879D-300041A36F5F}" type="pres">
      <dgm:prSet presAssocID="{28FA701A-CB55-4A82-BC2E-A4817860D835}" presName="spacer" presStyleCnt="0"/>
      <dgm:spPr/>
    </dgm:pt>
    <dgm:pt modelId="{2489B4FD-E944-4572-A8D0-EFC4B4E314D5}" type="pres">
      <dgm:prSet presAssocID="{74B9FBED-DB92-4617-A452-065390405C08}" presName="parentText" presStyleLbl="node1" presStyleIdx="1" presStyleCnt="4">
        <dgm:presLayoutVars>
          <dgm:chMax val="0"/>
          <dgm:bulletEnabled val="1"/>
        </dgm:presLayoutVars>
      </dgm:prSet>
      <dgm:spPr/>
    </dgm:pt>
    <dgm:pt modelId="{1341BBBA-7DBB-4FC6-96BD-3C9CB2876953}" type="pres">
      <dgm:prSet presAssocID="{29B0389B-7D31-40E7-B9CB-FDBF828F2EEC}" presName="spacer" presStyleCnt="0"/>
      <dgm:spPr/>
    </dgm:pt>
    <dgm:pt modelId="{D0C53C24-81CA-4ABE-A46B-A1047AD4766C}" type="pres">
      <dgm:prSet presAssocID="{46A8E4DD-262E-4FA0-A10F-45E7AC7AC7B5}" presName="parentText" presStyleLbl="node1" presStyleIdx="2" presStyleCnt="4">
        <dgm:presLayoutVars>
          <dgm:chMax val="0"/>
          <dgm:bulletEnabled val="1"/>
        </dgm:presLayoutVars>
      </dgm:prSet>
      <dgm:spPr/>
    </dgm:pt>
    <dgm:pt modelId="{09196680-A619-4500-A37A-C492A01480C9}" type="pres">
      <dgm:prSet presAssocID="{D414AA03-446F-4C1A-ACA8-5D03644AB9F7}" presName="spacer" presStyleCnt="0"/>
      <dgm:spPr/>
    </dgm:pt>
    <dgm:pt modelId="{11E17F20-75E2-4AE4-91ED-40043C86697F}" type="pres">
      <dgm:prSet presAssocID="{4718D1B7-FAFA-4656-84DF-3626916F5760}" presName="parentText" presStyleLbl="node1" presStyleIdx="3" presStyleCnt="4">
        <dgm:presLayoutVars>
          <dgm:chMax val="0"/>
          <dgm:bulletEnabled val="1"/>
        </dgm:presLayoutVars>
      </dgm:prSet>
      <dgm:spPr/>
    </dgm:pt>
  </dgm:ptLst>
  <dgm:cxnLst>
    <dgm:cxn modelId="{1C24C837-C6FC-460C-9922-39F539304278}" type="presOf" srcId="{4718D1B7-FAFA-4656-84DF-3626916F5760}" destId="{11E17F20-75E2-4AE4-91ED-40043C86697F}" srcOrd="0" destOrd="0" presId="urn:microsoft.com/office/officeart/2005/8/layout/vList2"/>
    <dgm:cxn modelId="{5DBA9F4B-8FBB-435A-B751-343D750DB786}" type="presOf" srcId="{74B9FBED-DB92-4617-A452-065390405C08}" destId="{2489B4FD-E944-4572-A8D0-EFC4B4E314D5}" srcOrd="0" destOrd="0" presId="urn:microsoft.com/office/officeart/2005/8/layout/vList2"/>
    <dgm:cxn modelId="{52EF1A64-85B0-44E0-BFF9-6CB91E4596A5}" srcId="{A6FF5102-A9D4-44BD-B5F5-2FAE39AF0E0B}" destId="{D67615FC-DF72-4050-9430-1B282ACB58C0}" srcOrd="0" destOrd="0" parTransId="{A060221B-881B-4EFE-961E-5FD6B5EE1320}" sibTransId="{28FA701A-CB55-4A82-BC2E-A4817860D835}"/>
    <dgm:cxn modelId="{3ED1C39C-1029-4852-8643-E9B59C58B823}" srcId="{A6FF5102-A9D4-44BD-B5F5-2FAE39AF0E0B}" destId="{46A8E4DD-262E-4FA0-A10F-45E7AC7AC7B5}" srcOrd="2" destOrd="0" parTransId="{1E706402-9B74-40BA-B8A3-AC4C7927ADDB}" sibTransId="{D414AA03-446F-4C1A-ACA8-5D03644AB9F7}"/>
    <dgm:cxn modelId="{65936AA2-5A4E-490F-8505-367CF2D65557}" srcId="{A6FF5102-A9D4-44BD-B5F5-2FAE39AF0E0B}" destId="{4718D1B7-FAFA-4656-84DF-3626916F5760}" srcOrd="3" destOrd="0" parTransId="{C4F069A9-8A95-44A3-AD8C-37C7C1D79745}" sibTransId="{F174C231-03D7-4E9E-B9AA-4295BFE269FD}"/>
    <dgm:cxn modelId="{306059D3-354F-474C-A91F-EFCE25C897F8}" type="presOf" srcId="{46A8E4DD-262E-4FA0-A10F-45E7AC7AC7B5}" destId="{D0C53C24-81CA-4ABE-A46B-A1047AD4766C}" srcOrd="0" destOrd="0" presId="urn:microsoft.com/office/officeart/2005/8/layout/vList2"/>
    <dgm:cxn modelId="{6EEF35D9-5958-45A7-A4B0-6A088A49A144}" type="presOf" srcId="{D67615FC-DF72-4050-9430-1B282ACB58C0}" destId="{D10FED41-FAD2-4E8E-A865-01BD556DC122}" srcOrd="0" destOrd="0" presId="urn:microsoft.com/office/officeart/2005/8/layout/vList2"/>
    <dgm:cxn modelId="{463FE6E1-8795-4DE6-B791-771FD6D91513}" srcId="{A6FF5102-A9D4-44BD-B5F5-2FAE39AF0E0B}" destId="{74B9FBED-DB92-4617-A452-065390405C08}" srcOrd="1" destOrd="0" parTransId="{0F05B795-1FB0-47FA-9CD9-DE02E33E1A7D}" sibTransId="{29B0389B-7D31-40E7-B9CB-FDBF828F2EEC}"/>
    <dgm:cxn modelId="{769AC6F3-2A4D-4BA5-B8F5-B304A477DD28}" type="presOf" srcId="{A6FF5102-A9D4-44BD-B5F5-2FAE39AF0E0B}" destId="{31A335F4-B2A7-4350-942C-3376D573D258}" srcOrd="0" destOrd="0" presId="urn:microsoft.com/office/officeart/2005/8/layout/vList2"/>
    <dgm:cxn modelId="{9BAE155C-5761-442C-9157-BB49D7668281}" type="presParOf" srcId="{31A335F4-B2A7-4350-942C-3376D573D258}" destId="{D10FED41-FAD2-4E8E-A865-01BD556DC122}" srcOrd="0" destOrd="0" presId="urn:microsoft.com/office/officeart/2005/8/layout/vList2"/>
    <dgm:cxn modelId="{33A42DCD-8B89-4C82-8246-B1DE56538613}" type="presParOf" srcId="{31A335F4-B2A7-4350-942C-3376D573D258}" destId="{EBFA0C2F-A3B4-49FC-879D-300041A36F5F}" srcOrd="1" destOrd="0" presId="urn:microsoft.com/office/officeart/2005/8/layout/vList2"/>
    <dgm:cxn modelId="{52EF64F3-048C-4CB2-8C5E-167F1A35D45B}" type="presParOf" srcId="{31A335F4-B2A7-4350-942C-3376D573D258}" destId="{2489B4FD-E944-4572-A8D0-EFC4B4E314D5}" srcOrd="2" destOrd="0" presId="urn:microsoft.com/office/officeart/2005/8/layout/vList2"/>
    <dgm:cxn modelId="{2CC68345-CE62-40CD-8255-D7EC0A491B0B}" type="presParOf" srcId="{31A335F4-B2A7-4350-942C-3376D573D258}" destId="{1341BBBA-7DBB-4FC6-96BD-3C9CB2876953}" srcOrd="3" destOrd="0" presId="urn:microsoft.com/office/officeart/2005/8/layout/vList2"/>
    <dgm:cxn modelId="{28A2B5B7-BC6A-4232-B3F4-F127A5101F99}" type="presParOf" srcId="{31A335F4-B2A7-4350-942C-3376D573D258}" destId="{D0C53C24-81CA-4ABE-A46B-A1047AD4766C}" srcOrd="4" destOrd="0" presId="urn:microsoft.com/office/officeart/2005/8/layout/vList2"/>
    <dgm:cxn modelId="{81F8BBC8-E29D-4304-8481-DB60712473FD}" type="presParOf" srcId="{31A335F4-B2A7-4350-942C-3376D573D258}" destId="{09196680-A619-4500-A37A-C492A01480C9}" srcOrd="5" destOrd="0" presId="urn:microsoft.com/office/officeart/2005/8/layout/vList2"/>
    <dgm:cxn modelId="{C627771A-0E64-4D2A-A2F9-CFFCB41DF0F0}" type="presParOf" srcId="{31A335F4-B2A7-4350-942C-3376D573D258}" destId="{11E17F20-75E2-4AE4-91ED-40043C86697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D31216-1C86-4159-9BC3-CA3CC7AF7918}" type="doc">
      <dgm:prSet loTypeId="urn:microsoft.com/office/officeart/2009/3/layout/CircleRelationship" loCatId="relationship" qsTypeId="urn:microsoft.com/office/officeart/2005/8/quickstyle/simple1" qsCatId="simple" csTypeId="urn:microsoft.com/office/officeart/2005/8/colors/colorful3" csCatId="colorful" phldr="1"/>
      <dgm:spPr/>
      <dgm:t>
        <a:bodyPr/>
        <a:lstStyle/>
        <a:p>
          <a:endParaRPr lang="en-US"/>
        </a:p>
      </dgm:t>
    </dgm:pt>
    <dgm:pt modelId="{19CB751C-E27E-44BE-98E9-914E4D4E74FE}">
      <dgm:prSet phldrT="[Text]"/>
      <dgm:spPr/>
      <dgm:t>
        <a:bodyPr/>
        <a:lstStyle/>
        <a:p>
          <a:r>
            <a:rPr lang="en-US" dirty="0"/>
            <a:t>Application areas</a:t>
          </a:r>
        </a:p>
      </dgm:t>
    </dgm:pt>
    <dgm:pt modelId="{CC15A353-D565-4150-ADED-F1265213F9A2}" type="parTrans" cxnId="{4BB2AD8E-F678-4100-9BC2-0BF67B1F0F87}">
      <dgm:prSet/>
      <dgm:spPr/>
      <dgm:t>
        <a:bodyPr/>
        <a:lstStyle/>
        <a:p>
          <a:endParaRPr lang="en-US"/>
        </a:p>
      </dgm:t>
    </dgm:pt>
    <dgm:pt modelId="{9773B097-BA82-43F4-A195-FEC8B53389CA}" type="sibTrans" cxnId="{4BB2AD8E-F678-4100-9BC2-0BF67B1F0F87}">
      <dgm:prSet/>
      <dgm:spPr/>
      <dgm:t>
        <a:bodyPr/>
        <a:lstStyle/>
        <a:p>
          <a:endParaRPr lang="en-US"/>
        </a:p>
      </dgm:t>
    </dgm:pt>
    <dgm:pt modelId="{7262561A-F76C-4CC6-94A5-4691B97F8C7F}">
      <dgm:prSet phldrT="[Text]"/>
      <dgm:spPr/>
      <dgm:t>
        <a:bodyPr/>
        <a:lstStyle/>
        <a:p>
          <a:r>
            <a:rPr lang="en-US"/>
            <a:t>Sentiment Analysis</a:t>
          </a:r>
          <a:endParaRPr lang="en-US" dirty="0"/>
        </a:p>
      </dgm:t>
    </dgm:pt>
    <dgm:pt modelId="{C7DAB35D-4002-4595-826B-D8C0114F3983}" type="parTrans" cxnId="{B71EE124-0E07-49BD-B002-6273E29FED40}">
      <dgm:prSet/>
      <dgm:spPr/>
      <dgm:t>
        <a:bodyPr/>
        <a:lstStyle/>
        <a:p>
          <a:endParaRPr lang="en-US"/>
        </a:p>
      </dgm:t>
    </dgm:pt>
    <dgm:pt modelId="{B1110638-A8AA-4B01-BA70-E705DD9BD484}" type="sibTrans" cxnId="{B71EE124-0E07-49BD-B002-6273E29FED40}">
      <dgm:prSet/>
      <dgm:spPr/>
      <dgm:t>
        <a:bodyPr/>
        <a:lstStyle/>
        <a:p>
          <a:endParaRPr lang="en-US"/>
        </a:p>
      </dgm:t>
    </dgm:pt>
    <dgm:pt modelId="{50FA5EF8-B3FD-4408-BAD4-06391EA5B3AC}">
      <dgm:prSet/>
      <dgm:spPr/>
      <dgm:t>
        <a:bodyPr/>
        <a:lstStyle/>
        <a:p>
          <a:r>
            <a:rPr lang="en-US" dirty="0"/>
            <a:t>Medical analysis</a:t>
          </a:r>
        </a:p>
      </dgm:t>
    </dgm:pt>
    <dgm:pt modelId="{90E07548-B784-476C-804E-D6E8BA1F3433}" type="parTrans" cxnId="{153F489C-D0D6-41BA-BEA8-027868D5F32D}">
      <dgm:prSet/>
      <dgm:spPr/>
      <dgm:t>
        <a:bodyPr/>
        <a:lstStyle/>
        <a:p>
          <a:endParaRPr lang="en-US"/>
        </a:p>
      </dgm:t>
    </dgm:pt>
    <dgm:pt modelId="{F9C9B01B-2A37-4C33-AAF7-074F1804D66E}" type="sibTrans" cxnId="{153F489C-D0D6-41BA-BEA8-027868D5F32D}">
      <dgm:prSet/>
      <dgm:spPr/>
      <dgm:t>
        <a:bodyPr/>
        <a:lstStyle/>
        <a:p>
          <a:endParaRPr lang="en-US"/>
        </a:p>
      </dgm:t>
    </dgm:pt>
    <dgm:pt modelId="{59F75F4A-8801-4629-BBD6-114A4A7043A6}">
      <dgm:prSet/>
      <dgm:spPr/>
      <dgm:t>
        <a:bodyPr/>
        <a:lstStyle/>
        <a:p>
          <a:r>
            <a:rPr lang="en-US" dirty="0"/>
            <a:t>The natural world</a:t>
          </a:r>
        </a:p>
      </dgm:t>
    </dgm:pt>
    <dgm:pt modelId="{F3A44FB0-98BB-4DC6-8083-54EF1149290A}" type="parTrans" cxnId="{400B4E7B-CF26-4173-A06F-52FCB7E8A5E8}">
      <dgm:prSet/>
      <dgm:spPr/>
      <dgm:t>
        <a:bodyPr/>
        <a:lstStyle/>
        <a:p>
          <a:endParaRPr lang="en-US"/>
        </a:p>
      </dgm:t>
    </dgm:pt>
    <dgm:pt modelId="{D2320F31-C1ED-4F4D-A7AE-264F17B6F5AD}" type="sibTrans" cxnId="{400B4E7B-CF26-4173-A06F-52FCB7E8A5E8}">
      <dgm:prSet/>
      <dgm:spPr/>
      <dgm:t>
        <a:bodyPr/>
        <a:lstStyle/>
        <a:p>
          <a:endParaRPr lang="en-US"/>
        </a:p>
      </dgm:t>
    </dgm:pt>
    <dgm:pt modelId="{A3258548-47C0-4906-9818-7DF48F483006}">
      <dgm:prSet/>
      <dgm:spPr/>
      <dgm:t>
        <a:bodyPr/>
        <a:lstStyle/>
        <a:p>
          <a:r>
            <a:rPr lang="en-US" dirty="0"/>
            <a:t>Financial </a:t>
          </a:r>
        </a:p>
      </dgm:t>
    </dgm:pt>
    <dgm:pt modelId="{1809D581-E10C-43F9-8437-13EF11F75F18}" type="parTrans" cxnId="{A5F8EC09-272B-4B3A-A904-D2F582CB16A8}">
      <dgm:prSet/>
      <dgm:spPr/>
      <dgm:t>
        <a:bodyPr/>
        <a:lstStyle/>
        <a:p>
          <a:endParaRPr lang="en-US"/>
        </a:p>
      </dgm:t>
    </dgm:pt>
    <dgm:pt modelId="{69D8F6E5-7A0B-4D37-9E47-4F1E020EB694}" type="sibTrans" cxnId="{A5F8EC09-272B-4B3A-A904-D2F582CB16A8}">
      <dgm:prSet/>
      <dgm:spPr/>
      <dgm:t>
        <a:bodyPr/>
        <a:lstStyle/>
        <a:p>
          <a:endParaRPr lang="en-US"/>
        </a:p>
      </dgm:t>
    </dgm:pt>
    <dgm:pt modelId="{B583B013-27AB-4792-AC9A-1C62D19F273B}">
      <dgm:prSet/>
      <dgm:spPr/>
      <dgm:t>
        <a:bodyPr/>
        <a:lstStyle/>
        <a:p>
          <a:r>
            <a:rPr lang="en-US" dirty="0"/>
            <a:t>Retail </a:t>
          </a:r>
        </a:p>
      </dgm:t>
    </dgm:pt>
    <dgm:pt modelId="{5BD63755-3826-4782-ACDC-DCD099AE6233}" type="parTrans" cxnId="{7894C890-96B4-420E-89F5-477E0EAF71F8}">
      <dgm:prSet/>
      <dgm:spPr/>
      <dgm:t>
        <a:bodyPr/>
        <a:lstStyle/>
        <a:p>
          <a:endParaRPr lang="en-US"/>
        </a:p>
      </dgm:t>
    </dgm:pt>
    <dgm:pt modelId="{877736A8-0E10-4C73-B147-94BA0B6668B7}" type="sibTrans" cxnId="{7894C890-96B4-420E-89F5-477E0EAF71F8}">
      <dgm:prSet/>
      <dgm:spPr/>
      <dgm:t>
        <a:bodyPr/>
        <a:lstStyle/>
        <a:p>
          <a:endParaRPr lang="en-US"/>
        </a:p>
      </dgm:t>
    </dgm:pt>
    <dgm:pt modelId="{FF01EC1E-CC9A-48FE-B421-A5F843AD5A5E}" type="pres">
      <dgm:prSet presAssocID="{B1D31216-1C86-4159-9BC3-CA3CC7AF7918}" presName="Name0" presStyleCnt="0">
        <dgm:presLayoutVars>
          <dgm:chMax val="1"/>
          <dgm:chPref val="1"/>
        </dgm:presLayoutVars>
      </dgm:prSet>
      <dgm:spPr/>
    </dgm:pt>
    <dgm:pt modelId="{8CC7CD84-6215-4ACD-A4DB-352A5F202945}" type="pres">
      <dgm:prSet presAssocID="{19CB751C-E27E-44BE-98E9-914E4D4E74FE}" presName="Parent" presStyleLbl="node0" presStyleIdx="0" presStyleCnt="1">
        <dgm:presLayoutVars>
          <dgm:chMax val="5"/>
          <dgm:chPref val="5"/>
        </dgm:presLayoutVars>
      </dgm:prSet>
      <dgm:spPr/>
    </dgm:pt>
    <dgm:pt modelId="{FFCD5096-9799-4E7D-9A9D-E5636D1D7498}" type="pres">
      <dgm:prSet presAssocID="{19CB751C-E27E-44BE-98E9-914E4D4E74FE}" presName="Accent2" presStyleLbl="node1" presStyleIdx="0" presStyleCnt="19"/>
      <dgm:spPr/>
    </dgm:pt>
    <dgm:pt modelId="{843A8C01-B709-44A7-9B57-FD25032CDAC8}" type="pres">
      <dgm:prSet presAssocID="{19CB751C-E27E-44BE-98E9-914E4D4E74FE}" presName="Accent3" presStyleLbl="node1" presStyleIdx="1" presStyleCnt="19"/>
      <dgm:spPr/>
    </dgm:pt>
    <dgm:pt modelId="{C277D2A4-98B3-4DC3-854D-C48CF167FD71}" type="pres">
      <dgm:prSet presAssocID="{19CB751C-E27E-44BE-98E9-914E4D4E74FE}" presName="Accent4" presStyleLbl="node1" presStyleIdx="2" presStyleCnt="19"/>
      <dgm:spPr/>
    </dgm:pt>
    <dgm:pt modelId="{942454D7-DFCA-47F1-8BD8-338EE210BE6C}" type="pres">
      <dgm:prSet presAssocID="{19CB751C-E27E-44BE-98E9-914E4D4E74FE}" presName="Accent5" presStyleLbl="node1" presStyleIdx="3" presStyleCnt="19"/>
      <dgm:spPr/>
    </dgm:pt>
    <dgm:pt modelId="{9E383AB6-F764-4759-A1D5-854ED346DBAF}" type="pres">
      <dgm:prSet presAssocID="{19CB751C-E27E-44BE-98E9-914E4D4E74FE}" presName="Accent6" presStyleLbl="node1" presStyleIdx="4" presStyleCnt="19"/>
      <dgm:spPr/>
    </dgm:pt>
    <dgm:pt modelId="{DEFF1A64-EEC1-4DA3-9342-EC9E9E2EA5F5}" type="pres">
      <dgm:prSet presAssocID="{7262561A-F76C-4CC6-94A5-4691B97F8C7F}" presName="Child1" presStyleLbl="node1" presStyleIdx="5" presStyleCnt="19">
        <dgm:presLayoutVars>
          <dgm:chMax val="0"/>
          <dgm:chPref val="0"/>
        </dgm:presLayoutVars>
      </dgm:prSet>
      <dgm:spPr/>
    </dgm:pt>
    <dgm:pt modelId="{29A3D0C3-4978-4AC2-8183-3D3B969E8DC4}" type="pres">
      <dgm:prSet presAssocID="{7262561A-F76C-4CC6-94A5-4691B97F8C7F}" presName="Accent7" presStyleCnt="0"/>
      <dgm:spPr/>
    </dgm:pt>
    <dgm:pt modelId="{79311571-6A0E-4C02-B138-235C24D28912}" type="pres">
      <dgm:prSet presAssocID="{7262561A-F76C-4CC6-94A5-4691B97F8C7F}" presName="AccentHold1" presStyleLbl="node1" presStyleIdx="6" presStyleCnt="19"/>
      <dgm:spPr/>
    </dgm:pt>
    <dgm:pt modelId="{E51BE14F-871E-480E-85BE-FB6D4CA14A12}" type="pres">
      <dgm:prSet presAssocID="{7262561A-F76C-4CC6-94A5-4691B97F8C7F}" presName="Accent8" presStyleCnt="0"/>
      <dgm:spPr/>
    </dgm:pt>
    <dgm:pt modelId="{45D768F1-C58E-4529-A37F-BD4CACBCF027}" type="pres">
      <dgm:prSet presAssocID="{7262561A-F76C-4CC6-94A5-4691B97F8C7F}" presName="AccentHold2" presStyleLbl="node1" presStyleIdx="7" presStyleCnt="19"/>
      <dgm:spPr/>
    </dgm:pt>
    <dgm:pt modelId="{9E479C88-3F80-4478-B0B0-41780557F622}" type="pres">
      <dgm:prSet presAssocID="{50FA5EF8-B3FD-4408-BAD4-06391EA5B3AC}" presName="Child2" presStyleLbl="node1" presStyleIdx="8" presStyleCnt="19">
        <dgm:presLayoutVars>
          <dgm:chMax val="0"/>
          <dgm:chPref val="0"/>
        </dgm:presLayoutVars>
      </dgm:prSet>
      <dgm:spPr/>
    </dgm:pt>
    <dgm:pt modelId="{32DBE159-8138-4A32-9896-EE514A5B5EF4}" type="pres">
      <dgm:prSet presAssocID="{50FA5EF8-B3FD-4408-BAD4-06391EA5B3AC}" presName="Accent9" presStyleCnt="0"/>
      <dgm:spPr/>
    </dgm:pt>
    <dgm:pt modelId="{B0BACD3B-3E7E-4CF6-B6FB-C7997A4C644D}" type="pres">
      <dgm:prSet presAssocID="{50FA5EF8-B3FD-4408-BAD4-06391EA5B3AC}" presName="AccentHold1" presStyleLbl="node1" presStyleIdx="9" presStyleCnt="19"/>
      <dgm:spPr/>
    </dgm:pt>
    <dgm:pt modelId="{102810A0-A8D1-4C1B-99D2-DD75E8DB6BB9}" type="pres">
      <dgm:prSet presAssocID="{50FA5EF8-B3FD-4408-BAD4-06391EA5B3AC}" presName="Accent10" presStyleCnt="0"/>
      <dgm:spPr/>
    </dgm:pt>
    <dgm:pt modelId="{15C57AE3-5709-4601-B4F0-01CC084249D1}" type="pres">
      <dgm:prSet presAssocID="{50FA5EF8-B3FD-4408-BAD4-06391EA5B3AC}" presName="AccentHold2" presStyleLbl="node1" presStyleIdx="10" presStyleCnt="19"/>
      <dgm:spPr/>
    </dgm:pt>
    <dgm:pt modelId="{EFEAB2C6-314B-4E2D-A7DF-B77020AB4E9A}" type="pres">
      <dgm:prSet presAssocID="{50FA5EF8-B3FD-4408-BAD4-06391EA5B3AC}" presName="Accent11" presStyleCnt="0"/>
      <dgm:spPr/>
    </dgm:pt>
    <dgm:pt modelId="{580FE95E-C83D-4E7B-99D7-57B044F397F0}" type="pres">
      <dgm:prSet presAssocID="{50FA5EF8-B3FD-4408-BAD4-06391EA5B3AC}" presName="AccentHold3" presStyleLbl="node1" presStyleIdx="11" presStyleCnt="19"/>
      <dgm:spPr/>
    </dgm:pt>
    <dgm:pt modelId="{164CC0F1-6717-40E6-A87B-8B4E4B774A9B}" type="pres">
      <dgm:prSet presAssocID="{59F75F4A-8801-4629-BBD6-114A4A7043A6}" presName="Child3" presStyleLbl="node1" presStyleIdx="12" presStyleCnt="19">
        <dgm:presLayoutVars>
          <dgm:chMax val="0"/>
          <dgm:chPref val="0"/>
        </dgm:presLayoutVars>
      </dgm:prSet>
      <dgm:spPr/>
    </dgm:pt>
    <dgm:pt modelId="{28A6550E-860D-4BAA-9ADB-51A5BC614A49}" type="pres">
      <dgm:prSet presAssocID="{59F75F4A-8801-4629-BBD6-114A4A7043A6}" presName="Accent12" presStyleCnt="0"/>
      <dgm:spPr/>
    </dgm:pt>
    <dgm:pt modelId="{E3D148C6-F6E3-4C4B-9859-BB058E110EA6}" type="pres">
      <dgm:prSet presAssocID="{59F75F4A-8801-4629-BBD6-114A4A7043A6}" presName="AccentHold1" presStyleLbl="node1" presStyleIdx="13" presStyleCnt="19"/>
      <dgm:spPr/>
    </dgm:pt>
    <dgm:pt modelId="{0E7F695D-5B91-47F0-8D6A-3F105E791F19}" type="pres">
      <dgm:prSet presAssocID="{A3258548-47C0-4906-9818-7DF48F483006}" presName="Child4" presStyleLbl="node1" presStyleIdx="14" presStyleCnt="19">
        <dgm:presLayoutVars>
          <dgm:chMax val="0"/>
          <dgm:chPref val="0"/>
        </dgm:presLayoutVars>
      </dgm:prSet>
      <dgm:spPr/>
    </dgm:pt>
    <dgm:pt modelId="{9C283576-A8AA-424E-9643-BF3A35C0934A}" type="pres">
      <dgm:prSet presAssocID="{A3258548-47C0-4906-9818-7DF48F483006}" presName="Accent13" presStyleCnt="0"/>
      <dgm:spPr/>
    </dgm:pt>
    <dgm:pt modelId="{F183617D-258B-4BBE-9D19-5565E7F0BE2B}" type="pres">
      <dgm:prSet presAssocID="{A3258548-47C0-4906-9818-7DF48F483006}" presName="AccentHold1" presStyleLbl="node1" presStyleIdx="15" presStyleCnt="19"/>
      <dgm:spPr/>
    </dgm:pt>
    <dgm:pt modelId="{1ABA9782-4EB7-4D73-BAF8-1E8127F4F5D6}" type="pres">
      <dgm:prSet presAssocID="{B583B013-27AB-4792-AC9A-1C62D19F273B}" presName="Child5" presStyleLbl="node1" presStyleIdx="16" presStyleCnt="19">
        <dgm:presLayoutVars>
          <dgm:chMax val="0"/>
          <dgm:chPref val="0"/>
        </dgm:presLayoutVars>
      </dgm:prSet>
      <dgm:spPr/>
    </dgm:pt>
    <dgm:pt modelId="{F2731607-D557-46A7-BD4D-9F866D70748C}" type="pres">
      <dgm:prSet presAssocID="{B583B013-27AB-4792-AC9A-1C62D19F273B}" presName="Accent15" presStyleCnt="0"/>
      <dgm:spPr/>
    </dgm:pt>
    <dgm:pt modelId="{13643AD4-86D8-4ED3-97E5-E7A0BE780694}" type="pres">
      <dgm:prSet presAssocID="{B583B013-27AB-4792-AC9A-1C62D19F273B}" presName="AccentHold2" presStyleLbl="node1" presStyleIdx="17" presStyleCnt="19"/>
      <dgm:spPr/>
    </dgm:pt>
    <dgm:pt modelId="{5AC6BD2E-98A4-443E-9846-A94FAE818899}" type="pres">
      <dgm:prSet presAssocID="{B583B013-27AB-4792-AC9A-1C62D19F273B}" presName="Accent16" presStyleCnt="0"/>
      <dgm:spPr/>
    </dgm:pt>
    <dgm:pt modelId="{9AC8EDB6-F61B-4C3B-9D9E-E6BF17EEF4DB}" type="pres">
      <dgm:prSet presAssocID="{B583B013-27AB-4792-AC9A-1C62D19F273B}" presName="AccentHold3" presStyleLbl="node1" presStyleIdx="18" presStyleCnt="19"/>
      <dgm:spPr/>
    </dgm:pt>
  </dgm:ptLst>
  <dgm:cxnLst>
    <dgm:cxn modelId="{A5F8EC09-272B-4B3A-A904-D2F582CB16A8}" srcId="{19CB751C-E27E-44BE-98E9-914E4D4E74FE}" destId="{A3258548-47C0-4906-9818-7DF48F483006}" srcOrd="3" destOrd="0" parTransId="{1809D581-E10C-43F9-8437-13EF11F75F18}" sibTransId="{69D8F6E5-7A0B-4D37-9E47-4F1E020EB694}"/>
    <dgm:cxn modelId="{B71EE124-0E07-49BD-B002-6273E29FED40}" srcId="{19CB751C-E27E-44BE-98E9-914E4D4E74FE}" destId="{7262561A-F76C-4CC6-94A5-4691B97F8C7F}" srcOrd="0" destOrd="0" parTransId="{C7DAB35D-4002-4595-826B-D8C0114F3983}" sibTransId="{B1110638-A8AA-4B01-BA70-E705DD9BD484}"/>
    <dgm:cxn modelId="{BBC4E138-4E3D-46D4-B0C0-0FC8BD64AD6A}" type="presOf" srcId="{B583B013-27AB-4792-AC9A-1C62D19F273B}" destId="{1ABA9782-4EB7-4D73-BAF8-1E8127F4F5D6}" srcOrd="0" destOrd="0" presId="urn:microsoft.com/office/officeart/2009/3/layout/CircleRelationship"/>
    <dgm:cxn modelId="{C25FFB60-509F-483B-BFBB-CDD15523F0ED}" type="presOf" srcId="{A3258548-47C0-4906-9818-7DF48F483006}" destId="{0E7F695D-5B91-47F0-8D6A-3F105E791F19}" srcOrd="0" destOrd="0" presId="urn:microsoft.com/office/officeart/2009/3/layout/CircleRelationship"/>
    <dgm:cxn modelId="{400B4E7B-CF26-4173-A06F-52FCB7E8A5E8}" srcId="{19CB751C-E27E-44BE-98E9-914E4D4E74FE}" destId="{59F75F4A-8801-4629-BBD6-114A4A7043A6}" srcOrd="2" destOrd="0" parTransId="{F3A44FB0-98BB-4DC6-8083-54EF1149290A}" sibTransId="{D2320F31-C1ED-4F4D-A7AE-264F17B6F5AD}"/>
    <dgm:cxn modelId="{0FE2E681-98CF-42B5-8404-23186415B0DC}" type="presOf" srcId="{B1D31216-1C86-4159-9BC3-CA3CC7AF7918}" destId="{FF01EC1E-CC9A-48FE-B421-A5F843AD5A5E}" srcOrd="0" destOrd="0" presId="urn:microsoft.com/office/officeart/2009/3/layout/CircleRelationship"/>
    <dgm:cxn modelId="{4BB2AD8E-F678-4100-9BC2-0BF67B1F0F87}" srcId="{B1D31216-1C86-4159-9BC3-CA3CC7AF7918}" destId="{19CB751C-E27E-44BE-98E9-914E4D4E74FE}" srcOrd="0" destOrd="0" parTransId="{CC15A353-D565-4150-ADED-F1265213F9A2}" sibTransId="{9773B097-BA82-43F4-A195-FEC8B53389CA}"/>
    <dgm:cxn modelId="{7894C890-96B4-420E-89F5-477E0EAF71F8}" srcId="{19CB751C-E27E-44BE-98E9-914E4D4E74FE}" destId="{B583B013-27AB-4792-AC9A-1C62D19F273B}" srcOrd="4" destOrd="0" parTransId="{5BD63755-3826-4782-ACDC-DCD099AE6233}" sibTransId="{877736A8-0E10-4C73-B147-94BA0B6668B7}"/>
    <dgm:cxn modelId="{153F489C-D0D6-41BA-BEA8-027868D5F32D}" srcId="{19CB751C-E27E-44BE-98E9-914E4D4E74FE}" destId="{50FA5EF8-B3FD-4408-BAD4-06391EA5B3AC}" srcOrd="1" destOrd="0" parTransId="{90E07548-B784-476C-804E-D6E8BA1F3433}" sibTransId="{F9C9B01B-2A37-4C33-AAF7-074F1804D66E}"/>
    <dgm:cxn modelId="{ED34C1A2-6783-4E62-8ABF-1162CA5EF17F}" type="presOf" srcId="{59F75F4A-8801-4629-BBD6-114A4A7043A6}" destId="{164CC0F1-6717-40E6-A87B-8B4E4B774A9B}" srcOrd="0" destOrd="0" presId="urn:microsoft.com/office/officeart/2009/3/layout/CircleRelationship"/>
    <dgm:cxn modelId="{17DF01A7-2F76-475D-8C14-6E3AD32EA5BF}" type="presOf" srcId="{7262561A-F76C-4CC6-94A5-4691B97F8C7F}" destId="{DEFF1A64-EEC1-4DA3-9342-EC9E9E2EA5F5}" srcOrd="0" destOrd="0" presId="urn:microsoft.com/office/officeart/2009/3/layout/CircleRelationship"/>
    <dgm:cxn modelId="{D01AADB4-82A5-4480-BA8A-ACDF9BAAB917}" type="presOf" srcId="{50FA5EF8-B3FD-4408-BAD4-06391EA5B3AC}" destId="{9E479C88-3F80-4478-B0B0-41780557F622}" srcOrd="0" destOrd="0" presId="urn:microsoft.com/office/officeart/2009/3/layout/CircleRelationship"/>
    <dgm:cxn modelId="{89E1D2DA-6767-4A2A-911A-E35EF761826E}" type="presOf" srcId="{19CB751C-E27E-44BE-98E9-914E4D4E74FE}" destId="{8CC7CD84-6215-4ACD-A4DB-352A5F202945}" srcOrd="0" destOrd="0" presId="urn:microsoft.com/office/officeart/2009/3/layout/CircleRelationship"/>
    <dgm:cxn modelId="{4556051D-5AD6-4736-A648-CA0403B7AF0B}" type="presParOf" srcId="{FF01EC1E-CC9A-48FE-B421-A5F843AD5A5E}" destId="{8CC7CD84-6215-4ACD-A4DB-352A5F202945}" srcOrd="0" destOrd="0" presId="urn:microsoft.com/office/officeart/2009/3/layout/CircleRelationship"/>
    <dgm:cxn modelId="{94816BDE-46B8-4780-9C68-A0BDBBD38E8F}" type="presParOf" srcId="{FF01EC1E-CC9A-48FE-B421-A5F843AD5A5E}" destId="{FFCD5096-9799-4E7D-9A9D-E5636D1D7498}" srcOrd="1" destOrd="0" presId="urn:microsoft.com/office/officeart/2009/3/layout/CircleRelationship"/>
    <dgm:cxn modelId="{8CC4D150-E37A-4DED-AEA7-C26DEE9AAB7A}" type="presParOf" srcId="{FF01EC1E-CC9A-48FE-B421-A5F843AD5A5E}" destId="{843A8C01-B709-44A7-9B57-FD25032CDAC8}" srcOrd="2" destOrd="0" presId="urn:microsoft.com/office/officeart/2009/3/layout/CircleRelationship"/>
    <dgm:cxn modelId="{96A4130E-F210-404C-82EA-DCFC5BCD7D29}" type="presParOf" srcId="{FF01EC1E-CC9A-48FE-B421-A5F843AD5A5E}" destId="{C277D2A4-98B3-4DC3-854D-C48CF167FD71}" srcOrd="3" destOrd="0" presId="urn:microsoft.com/office/officeart/2009/3/layout/CircleRelationship"/>
    <dgm:cxn modelId="{487E51F9-EBA8-4916-82DF-858F979E60E5}" type="presParOf" srcId="{FF01EC1E-CC9A-48FE-B421-A5F843AD5A5E}" destId="{942454D7-DFCA-47F1-8BD8-338EE210BE6C}" srcOrd="4" destOrd="0" presId="urn:microsoft.com/office/officeart/2009/3/layout/CircleRelationship"/>
    <dgm:cxn modelId="{FB1321D1-6016-49A0-8864-76A9F738072B}" type="presParOf" srcId="{FF01EC1E-CC9A-48FE-B421-A5F843AD5A5E}" destId="{9E383AB6-F764-4759-A1D5-854ED346DBAF}" srcOrd="5" destOrd="0" presId="urn:microsoft.com/office/officeart/2009/3/layout/CircleRelationship"/>
    <dgm:cxn modelId="{876E1B0A-CECA-4E10-9F5F-F4F866B99CBC}" type="presParOf" srcId="{FF01EC1E-CC9A-48FE-B421-A5F843AD5A5E}" destId="{DEFF1A64-EEC1-4DA3-9342-EC9E9E2EA5F5}" srcOrd="6" destOrd="0" presId="urn:microsoft.com/office/officeart/2009/3/layout/CircleRelationship"/>
    <dgm:cxn modelId="{4B2E9865-0AA4-4C61-9C14-3BC453784948}" type="presParOf" srcId="{FF01EC1E-CC9A-48FE-B421-A5F843AD5A5E}" destId="{29A3D0C3-4978-4AC2-8183-3D3B969E8DC4}" srcOrd="7" destOrd="0" presId="urn:microsoft.com/office/officeart/2009/3/layout/CircleRelationship"/>
    <dgm:cxn modelId="{BF0B7E12-F10B-4377-BC9A-6BA947E67D27}" type="presParOf" srcId="{29A3D0C3-4978-4AC2-8183-3D3B969E8DC4}" destId="{79311571-6A0E-4C02-B138-235C24D28912}" srcOrd="0" destOrd="0" presId="urn:microsoft.com/office/officeart/2009/3/layout/CircleRelationship"/>
    <dgm:cxn modelId="{3D1D3886-01F7-4523-8C90-64763B5700CF}" type="presParOf" srcId="{FF01EC1E-CC9A-48FE-B421-A5F843AD5A5E}" destId="{E51BE14F-871E-480E-85BE-FB6D4CA14A12}" srcOrd="8" destOrd="0" presId="urn:microsoft.com/office/officeart/2009/3/layout/CircleRelationship"/>
    <dgm:cxn modelId="{13B97E62-15FF-4E8A-9C5B-34C4ED4178F6}" type="presParOf" srcId="{E51BE14F-871E-480E-85BE-FB6D4CA14A12}" destId="{45D768F1-C58E-4529-A37F-BD4CACBCF027}" srcOrd="0" destOrd="0" presId="urn:microsoft.com/office/officeart/2009/3/layout/CircleRelationship"/>
    <dgm:cxn modelId="{5C646F88-44A4-4AC5-BBF3-E69D9C402937}" type="presParOf" srcId="{FF01EC1E-CC9A-48FE-B421-A5F843AD5A5E}" destId="{9E479C88-3F80-4478-B0B0-41780557F622}" srcOrd="9" destOrd="0" presId="urn:microsoft.com/office/officeart/2009/3/layout/CircleRelationship"/>
    <dgm:cxn modelId="{E430707A-7470-4CDC-B5D1-D9A99CE075A4}" type="presParOf" srcId="{FF01EC1E-CC9A-48FE-B421-A5F843AD5A5E}" destId="{32DBE159-8138-4A32-9896-EE514A5B5EF4}" srcOrd="10" destOrd="0" presId="urn:microsoft.com/office/officeart/2009/3/layout/CircleRelationship"/>
    <dgm:cxn modelId="{C5853804-8408-483B-91DA-71D88CFF4888}" type="presParOf" srcId="{32DBE159-8138-4A32-9896-EE514A5B5EF4}" destId="{B0BACD3B-3E7E-4CF6-B6FB-C7997A4C644D}" srcOrd="0" destOrd="0" presId="urn:microsoft.com/office/officeart/2009/3/layout/CircleRelationship"/>
    <dgm:cxn modelId="{B47A5363-4EA2-4789-B773-8081BD2DE25C}" type="presParOf" srcId="{FF01EC1E-CC9A-48FE-B421-A5F843AD5A5E}" destId="{102810A0-A8D1-4C1B-99D2-DD75E8DB6BB9}" srcOrd="11" destOrd="0" presId="urn:microsoft.com/office/officeart/2009/3/layout/CircleRelationship"/>
    <dgm:cxn modelId="{EFC4CAEE-FF7A-4E7E-B82F-6B8D1065701C}" type="presParOf" srcId="{102810A0-A8D1-4C1B-99D2-DD75E8DB6BB9}" destId="{15C57AE3-5709-4601-B4F0-01CC084249D1}" srcOrd="0" destOrd="0" presId="urn:microsoft.com/office/officeart/2009/3/layout/CircleRelationship"/>
    <dgm:cxn modelId="{9A6089A2-5F71-4B2D-A4E0-69020A30DA77}" type="presParOf" srcId="{FF01EC1E-CC9A-48FE-B421-A5F843AD5A5E}" destId="{EFEAB2C6-314B-4E2D-A7DF-B77020AB4E9A}" srcOrd="12" destOrd="0" presId="urn:microsoft.com/office/officeart/2009/3/layout/CircleRelationship"/>
    <dgm:cxn modelId="{002759AB-8733-4A4B-A638-A84189BCDA4C}" type="presParOf" srcId="{EFEAB2C6-314B-4E2D-A7DF-B77020AB4E9A}" destId="{580FE95E-C83D-4E7B-99D7-57B044F397F0}" srcOrd="0" destOrd="0" presId="urn:microsoft.com/office/officeart/2009/3/layout/CircleRelationship"/>
    <dgm:cxn modelId="{CB8CCB78-A722-4DDF-B25A-A45D044CC72C}" type="presParOf" srcId="{FF01EC1E-CC9A-48FE-B421-A5F843AD5A5E}" destId="{164CC0F1-6717-40E6-A87B-8B4E4B774A9B}" srcOrd="13" destOrd="0" presId="urn:microsoft.com/office/officeart/2009/3/layout/CircleRelationship"/>
    <dgm:cxn modelId="{CEA09657-4031-4C14-BFC8-6E01F8152CAD}" type="presParOf" srcId="{FF01EC1E-CC9A-48FE-B421-A5F843AD5A5E}" destId="{28A6550E-860D-4BAA-9ADB-51A5BC614A49}" srcOrd="14" destOrd="0" presId="urn:microsoft.com/office/officeart/2009/3/layout/CircleRelationship"/>
    <dgm:cxn modelId="{522AB113-DDCC-431B-B03E-5EEE534CC893}" type="presParOf" srcId="{28A6550E-860D-4BAA-9ADB-51A5BC614A49}" destId="{E3D148C6-F6E3-4C4B-9859-BB058E110EA6}" srcOrd="0" destOrd="0" presId="urn:microsoft.com/office/officeart/2009/3/layout/CircleRelationship"/>
    <dgm:cxn modelId="{A7A41EC1-0263-455E-9008-0717E881DE9D}" type="presParOf" srcId="{FF01EC1E-CC9A-48FE-B421-A5F843AD5A5E}" destId="{0E7F695D-5B91-47F0-8D6A-3F105E791F19}" srcOrd="15" destOrd="0" presId="urn:microsoft.com/office/officeart/2009/3/layout/CircleRelationship"/>
    <dgm:cxn modelId="{E84F2E81-2DBA-43FE-8E59-89E9308174CD}" type="presParOf" srcId="{FF01EC1E-CC9A-48FE-B421-A5F843AD5A5E}" destId="{9C283576-A8AA-424E-9643-BF3A35C0934A}" srcOrd="16" destOrd="0" presId="urn:microsoft.com/office/officeart/2009/3/layout/CircleRelationship"/>
    <dgm:cxn modelId="{58906246-F660-4F5D-8220-76527E0F6532}" type="presParOf" srcId="{9C283576-A8AA-424E-9643-BF3A35C0934A}" destId="{F183617D-258B-4BBE-9D19-5565E7F0BE2B}" srcOrd="0" destOrd="0" presId="urn:microsoft.com/office/officeart/2009/3/layout/CircleRelationship"/>
    <dgm:cxn modelId="{BE5D8EA9-8E48-459F-885B-120EB03E477A}" type="presParOf" srcId="{FF01EC1E-CC9A-48FE-B421-A5F843AD5A5E}" destId="{1ABA9782-4EB7-4D73-BAF8-1E8127F4F5D6}" srcOrd="17" destOrd="0" presId="urn:microsoft.com/office/officeart/2009/3/layout/CircleRelationship"/>
    <dgm:cxn modelId="{684CCD7B-E9A3-46E3-92F3-7BECC1DDD6C9}" type="presParOf" srcId="{FF01EC1E-CC9A-48FE-B421-A5F843AD5A5E}" destId="{F2731607-D557-46A7-BD4D-9F866D70748C}" srcOrd="18" destOrd="0" presId="urn:microsoft.com/office/officeart/2009/3/layout/CircleRelationship"/>
    <dgm:cxn modelId="{9D3AF4C4-FB0B-48CE-A646-5697644A8CFC}" type="presParOf" srcId="{F2731607-D557-46A7-BD4D-9F866D70748C}" destId="{13643AD4-86D8-4ED3-97E5-E7A0BE780694}" srcOrd="0" destOrd="0" presId="urn:microsoft.com/office/officeart/2009/3/layout/CircleRelationship"/>
    <dgm:cxn modelId="{37553C12-5C73-48C0-8C89-DF63F2B52667}" type="presParOf" srcId="{FF01EC1E-CC9A-48FE-B421-A5F843AD5A5E}" destId="{5AC6BD2E-98A4-443E-9846-A94FAE818899}" srcOrd="19" destOrd="0" presId="urn:microsoft.com/office/officeart/2009/3/layout/CircleRelationship"/>
    <dgm:cxn modelId="{9A5E69DA-426A-428A-8930-BD2DE31949BA}" type="presParOf" srcId="{5AC6BD2E-98A4-443E-9846-A94FAE818899}" destId="{9AC8EDB6-F61B-4C3B-9D9E-E6BF17EEF4DB}"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1BDE27-EA6D-44D5-8FC9-CD0A48DB24D7}"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endParaRPr lang="en-US"/>
        </a:p>
      </dgm:t>
    </dgm:pt>
    <dgm:pt modelId="{93E8FB12-2007-4E70-89F6-FF4A3AABC487}">
      <dgm:prSet phldrT="[Text]" custT="1"/>
      <dgm:spPr/>
      <dgm:t>
        <a:bodyPr/>
        <a:lstStyle/>
        <a:p>
          <a:r>
            <a:rPr lang="en-US" sz="1050" dirty="0"/>
            <a:t>Programming</a:t>
          </a:r>
        </a:p>
      </dgm:t>
    </dgm:pt>
    <dgm:pt modelId="{81DD168B-0161-49E4-BBE7-F243E05930F3}" type="parTrans" cxnId="{A5D74764-8E0D-4826-B392-59F66449DC62}">
      <dgm:prSet/>
      <dgm:spPr/>
      <dgm:t>
        <a:bodyPr/>
        <a:lstStyle/>
        <a:p>
          <a:endParaRPr lang="en-US" sz="1050"/>
        </a:p>
      </dgm:t>
    </dgm:pt>
    <dgm:pt modelId="{BAA0108C-B874-407D-BFCB-8A7F520E78D5}" type="sibTrans" cxnId="{A5D74764-8E0D-4826-B392-59F66449DC62}">
      <dgm:prSet custT="1"/>
      <dgm:spPr/>
      <dgm:t>
        <a:bodyPr/>
        <a:lstStyle/>
        <a:p>
          <a:endParaRPr lang="en-US" sz="1050"/>
        </a:p>
      </dgm:t>
    </dgm:pt>
    <dgm:pt modelId="{A8B45839-4C68-4667-815A-61815EADA5C9}">
      <dgm:prSet custT="1"/>
      <dgm:spPr/>
      <dgm:t>
        <a:bodyPr/>
        <a:lstStyle/>
        <a:p>
          <a:r>
            <a:rPr lang="en-US" sz="1400" dirty="0"/>
            <a:t>Statistics</a:t>
          </a:r>
        </a:p>
      </dgm:t>
    </dgm:pt>
    <dgm:pt modelId="{759C3D52-1A2A-405C-B21D-39B5BACFD97C}" type="parTrans" cxnId="{7F8C8937-E552-4F8E-AB6A-92A220B47E6F}">
      <dgm:prSet/>
      <dgm:spPr/>
      <dgm:t>
        <a:bodyPr/>
        <a:lstStyle/>
        <a:p>
          <a:endParaRPr lang="en-US" sz="1050"/>
        </a:p>
      </dgm:t>
    </dgm:pt>
    <dgm:pt modelId="{A2A21BC7-FFC3-437F-847B-515CAFF7F2AB}" type="sibTrans" cxnId="{7F8C8937-E552-4F8E-AB6A-92A220B47E6F}">
      <dgm:prSet custT="1"/>
      <dgm:spPr/>
      <dgm:t>
        <a:bodyPr/>
        <a:lstStyle/>
        <a:p>
          <a:endParaRPr lang="en-US" sz="1050"/>
        </a:p>
      </dgm:t>
    </dgm:pt>
    <dgm:pt modelId="{7068281E-20D4-4071-8ACB-86376BCEFEEC}">
      <dgm:prSet custT="1"/>
      <dgm:spPr/>
      <dgm:t>
        <a:bodyPr/>
        <a:lstStyle/>
        <a:p>
          <a:r>
            <a:rPr lang="en-US" sz="900" dirty="0"/>
            <a:t>Communication</a:t>
          </a:r>
        </a:p>
      </dgm:t>
    </dgm:pt>
    <dgm:pt modelId="{8842E3F9-EAFD-4B81-8245-845015CD19A8}" type="parTrans" cxnId="{45137B6F-E7A5-42B2-8B4C-10E80C530923}">
      <dgm:prSet/>
      <dgm:spPr/>
      <dgm:t>
        <a:bodyPr/>
        <a:lstStyle/>
        <a:p>
          <a:endParaRPr lang="en-US" sz="1050"/>
        </a:p>
      </dgm:t>
    </dgm:pt>
    <dgm:pt modelId="{6F531116-FDD0-4F82-B348-FFEC7E440608}" type="sibTrans" cxnId="{45137B6F-E7A5-42B2-8B4C-10E80C530923}">
      <dgm:prSet custT="1"/>
      <dgm:spPr/>
      <dgm:t>
        <a:bodyPr/>
        <a:lstStyle/>
        <a:p>
          <a:endParaRPr lang="en-US" sz="1050"/>
        </a:p>
      </dgm:t>
    </dgm:pt>
    <dgm:pt modelId="{60DBB927-78D3-4F2C-8D61-B3E6CDD7ED98}">
      <dgm:prSet custT="1"/>
      <dgm:spPr/>
      <dgm:t>
        <a:bodyPr/>
        <a:lstStyle/>
        <a:p>
          <a:r>
            <a:rPr lang="en-US" sz="1600" dirty="0"/>
            <a:t>Design</a:t>
          </a:r>
        </a:p>
      </dgm:t>
    </dgm:pt>
    <dgm:pt modelId="{B416982F-BE05-4A15-BD57-C473C7B03C1F}" type="parTrans" cxnId="{F9424464-9B56-46E4-AD0E-996BE9F32F46}">
      <dgm:prSet/>
      <dgm:spPr/>
      <dgm:t>
        <a:bodyPr/>
        <a:lstStyle/>
        <a:p>
          <a:endParaRPr lang="en-US" sz="1050"/>
        </a:p>
      </dgm:t>
    </dgm:pt>
    <dgm:pt modelId="{01EDCD10-B594-4B53-84DD-95C02631F60A}" type="sibTrans" cxnId="{F9424464-9B56-46E4-AD0E-996BE9F32F46}">
      <dgm:prSet custT="1"/>
      <dgm:spPr/>
      <dgm:t>
        <a:bodyPr/>
        <a:lstStyle/>
        <a:p>
          <a:endParaRPr lang="en-US" sz="1050"/>
        </a:p>
      </dgm:t>
    </dgm:pt>
    <dgm:pt modelId="{CC15AE77-C9F4-406B-8CDD-30B4DCD86C80}" type="pres">
      <dgm:prSet presAssocID="{FC1BDE27-EA6D-44D5-8FC9-CD0A48DB24D7}" presName="Name0" presStyleCnt="0">
        <dgm:presLayoutVars>
          <dgm:chMax/>
          <dgm:chPref/>
          <dgm:dir/>
          <dgm:animLvl val="lvl"/>
        </dgm:presLayoutVars>
      </dgm:prSet>
      <dgm:spPr/>
    </dgm:pt>
    <dgm:pt modelId="{EB40F00E-6B67-478E-9EE7-B383D30F8718}" type="pres">
      <dgm:prSet presAssocID="{93E8FB12-2007-4E70-89F6-FF4A3AABC487}" presName="composite" presStyleCnt="0"/>
      <dgm:spPr/>
    </dgm:pt>
    <dgm:pt modelId="{533A75A1-F6E2-4392-B436-62284B73DFDE}" type="pres">
      <dgm:prSet presAssocID="{93E8FB12-2007-4E70-89F6-FF4A3AABC487}" presName="Parent1" presStyleLbl="node1" presStyleIdx="0" presStyleCnt="8">
        <dgm:presLayoutVars>
          <dgm:chMax val="1"/>
          <dgm:chPref val="1"/>
          <dgm:bulletEnabled val="1"/>
        </dgm:presLayoutVars>
      </dgm:prSet>
      <dgm:spPr/>
    </dgm:pt>
    <dgm:pt modelId="{F72F9FCB-A82D-4004-8001-867576A791FF}" type="pres">
      <dgm:prSet presAssocID="{93E8FB12-2007-4E70-89F6-FF4A3AABC487}" presName="Childtext1" presStyleLbl="revTx" presStyleIdx="0" presStyleCnt="4">
        <dgm:presLayoutVars>
          <dgm:chMax val="0"/>
          <dgm:chPref val="0"/>
          <dgm:bulletEnabled val="1"/>
        </dgm:presLayoutVars>
      </dgm:prSet>
      <dgm:spPr/>
    </dgm:pt>
    <dgm:pt modelId="{DD3D73F4-EEA8-4955-9F21-BF2F6BE8197D}" type="pres">
      <dgm:prSet presAssocID="{93E8FB12-2007-4E70-89F6-FF4A3AABC487}" presName="BalanceSpacing" presStyleCnt="0"/>
      <dgm:spPr/>
    </dgm:pt>
    <dgm:pt modelId="{223B417F-18CC-498B-8396-8C64914716E7}" type="pres">
      <dgm:prSet presAssocID="{93E8FB12-2007-4E70-89F6-FF4A3AABC487}" presName="BalanceSpacing1" presStyleCnt="0"/>
      <dgm:spPr/>
    </dgm:pt>
    <dgm:pt modelId="{6089B4E6-9393-4D51-A898-A5842597F7D9}" type="pres">
      <dgm:prSet presAssocID="{BAA0108C-B874-407D-BFCB-8A7F520E78D5}" presName="Accent1Text" presStyleLbl="node1" presStyleIdx="1" presStyleCnt="8"/>
      <dgm:spPr/>
    </dgm:pt>
    <dgm:pt modelId="{C8B08343-7DEA-4BCE-BA94-4169F46F62C2}" type="pres">
      <dgm:prSet presAssocID="{BAA0108C-B874-407D-BFCB-8A7F520E78D5}" presName="spaceBetweenRectangles" presStyleCnt="0"/>
      <dgm:spPr/>
    </dgm:pt>
    <dgm:pt modelId="{F28BD7F2-4C0D-43E1-96B9-0F5816C312C1}" type="pres">
      <dgm:prSet presAssocID="{A8B45839-4C68-4667-815A-61815EADA5C9}" presName="composite" presStyleCnt="0"/>
      <dgm:spPr/>
    </dgm:pt>
    <dgm:pt modelId="{2788C154-0F53-4CD4-AB29-D783C378F142}" type="pres">
      <dgm:prSet presAssocID="{A8B45839-4C68-4667-815A-61815EADA5C9}" presName="Parent1" presStyleLbl="node1" presStyleIdx="2" presStyleCnt="8">
        <dgm:presLayoutVars>
          <dgm:chMax val="1"/>
          <dgm:chPref val="1"/>
          <dgm:bulletEnabled val="1"/>
        </dgm:presLayoutVars>
      </dgm:prSet>
      <dgm:spPr/>
    </dgm:pt>
    <dgm:pt modelId="{9290FBA8-824E-42BE-AC6F-1DDBF93F8EA9}" type="pres">
      <dgm:prSet presAssocID="{A8B45839-4C68-4667-815A-61815EADA5C9}" presName="Childtext1" presStyleLbl="revTx" presStyleIdx="1" presStyleCnt="4">
        <dgm:presLayoutVars>
          <dgm:chMax val="0"/>
          <dgm:chPref val="0"/>
          <dgm:bulletEnabled val="1"/>
        </dgm:presLayoutVars>
      </dgm:prSet>
      <dgm:spPr/>
    </dgm:pt>
    <dgm:pt modelId="{6D2CA302-4FF9-4EF2-B693-EFF3C2257A17}" type="pres">
      <dgm:prSet presAssocID="{A8B45839-4C68-4667-815A-61815EADA5C9}" presName="BalanceSpacing" presStyleCnt="0"/>
      <dgm:spPr/>
    </dgm:pt>
    <dgm:pt modelId="{C818D6B4-068E-42BE-A6E5-4B260664156D}" type="pres">
      <dgm:prSet presAssocID="{A8B45839-4C68-4667-815A-61815EADA5C9}" presName="BalanceSpacing1" presStyleCnt="0"/>
      <dgm:spPr/>
    </dgm:pt>
    <dgm:pt modelId="{1F3F2BB9-099C-426B-AABD-7D30270F1052}" type="pres">
      <dgm:prSet presAssocID="{A2A21BC7-FFC3-437F-847B-515CAFF7F2AB}" presName="Accent1Text" presStyleLbl="node1" presStyleIdx="3" presStyleCnt="8"/>
      <dgm:spPr/>
    </dgm:pt>
    <dgm:pt modelId="{E1305FA6-2605-4AC4-BC5F-C22AE95719BB}" type="pres">
      <dgm:prSet presAssocID="{A2A21BC7-FFC3-437F-847B-515CAFF7F2AB}" presName="spaceBetweenRectangles" presStyleCnt="0"/>
      <dgm:spPr/>
    </dgm:pt>
    <dgm:pt modelId="{643D4EDA-9858-4F60-AA2E-4B6577A3F91F}" type="pres">
      <dgm:prSet presAssocID="{7068281E-20D4-4071-8ACB-86376BCEFEEC}" presName="composite" presStyleCnt="0"/>
      <dgm:spPr/>
    </dgm:pt>
    <dgm:pt modelId="{207C949C-396A-4DE6-AC79-9F52E23CC6E0}" type="pres">
      <dgm:prSet presAssocID="{7068281E-20D4-4071-8ACB-86376BCEFEEC}" presName="Parent1" presStyleLbl="node1" presStyleIdx="4" presStyleCnt="8">
        <dgm:presLayoutVars>
          <dgm:chMax val="1"/>
          <dgm:chPref val="1"/>
          <dgm:bulletEnabled val="1"/>
        </dgm:presLayoutVars>
      </dgm:prSet>
      <dgm:spPr/>
    </dgm:pt>
    <dgm:pt modelId="{8A441DB1-FC07-4A24-BD38-B389EB3BA903}" type="pres">
      <dgm:prSet presAssocID="{7068281E-20D4-4071-8ACB-86376BCEFEEC}" presName="Childtext1" presStyleLbl="revTx" presStyleIdx="2" presStyleCnt="4">
        <dgm:presLayoutVars>
          <dgm:chMax val="0"/>
          <dgm:chPref val="0"/>
          <dgm:bulletEnabled val="1"/>
        </dgm:presLayoutVars>
      </dgm:prSet>
      <dgm:spPr/>
    </dgm:pt>
    <dgm:pt modelId="{2613354C-9708-43DA-A71E-2E39825B38CE}" type="pres">
      <dgm:prSet presAssocID="{7068281E-20D4-4071-8ACB-86376BCEFEEC}" presName="BalanceSpacing" presStyleCnt="0"/>
      <dgm:spPr/>
    </dgm:pt>
    <dgm:pt modelId="{8350E7EE-9585-4647-8124-D6EB8AE5EF35}" type="pres">
      <dgm:prSet presAssocID="{7068281E-20D4-4071-8ACB-86376BCEFEEC}" presName="BalanceSpacing1" presStyleCnt="0"/>
      <dgm:spPr/>
    </dgm:pt>
    <dgm:pt modelId="{DE1E13B3-B259-4C9D-AB12-D3CE303E8AF6}" type="pres">
      <dgm:prSet presAssocID="{6F531116-FDD0-4F82-B348-FFEC7E440608}" presName="Accent1Text" presStyleLbl="node1" presStyleIdx="5" presStyleCnt="8"/>
      <dgm:spPr/>
    </dgm:pt>
    <dgm:pt modelId="{9557AE1D-A69F-43F7-ADFE-FF54ED44DD24}" type="pres">
      <dgm:prSet presAssocID="{6F531116-FDD0-4F82-B348-FFEC7E440608}" presName="spaceBetweenRectangles" presStyleCnt="0"/>
      <dgm:spPr/>
    </dgm:pt>
    <dgm:pt modelId="{4D178140-88E3-4A31-86A0-045F720F61C4}" type="pres">
      <dgm:prSet presAssocID="{60DBB927-78D3-4F2C-8D61-B3E6CDD7ED98}" presName="composite" presStyleCnt="0"/>
      <dgm:spPr/>
    </dgm:pt>
    <dgm:pt modelId="{6D8174A7-2E90-4822-B12B-AE98FCAB0D34}" type="pres">
      <dgm:prSet presAssocID="{60DBB927-78D3-4F2C-8D61-B3E6CDD7ED98}" presName="Parent1" presStyleLbl="node1" presStyleIdx="6" presStyleCnt="8">
        <dgm:presLayoutVars>
          <dgm:chMax val="1"/>
          <dgm:chPref val="1"/>
          <dgm:bulletEnabled val="1"/>
        </dgm:presLayoutVars>
      </dgm:prSet>
      <dgm:spPr/>
    </dgm:pt>
    <dgm:pt modelId="{AE8BA3BE-FA28-42EA-B96D-1ACD3C0B058C}" type="pres">
      <dgm:prSet presAssocID="{60DBB927-78D3-4F2C-8D61-B3E6CDD7ED98}" presName="Childtext1" presStyleLbl="revTx" presStyleIdx="3" presStyleCnt="4">
        <dgm:presLayoutVars>
          <dgm:chMax val="0"/>
          <dgm:chPref val="0"/>
          <dgm:bulletEnabled val="1"/>
        </dgm:presLayoutVars>
      </dgm:prSet>
      <dgm:spPr/>
    </dgm:pt>
    <dgm:pt modelId="{A53EC184-1F24-4E71-A872-4CF20165C0DD}" type="pres">
      <dgm:prSet presAssocID="{60DBB927-78D3-4F2C-8D61-B3E6CDD7ED98}" presName="BalanceSpacing" presStyleCnt="0"/>
      <dgm:spPr/>
    </dgm:pt>
    <dgm:pt modelId="{15CC1FA1-7A7F-4063-B327-12073658484E}" type="pres">
      <dgm:prSet presAssocID="{60DBB927-78D3-4F2C-8D61-B3E6CDD7ED98}" presName="BalanceSpacing1" presStyleCnt="0"/>
      <dgm:spPr/>
    </dgm:pt>
    <dgm:pt modelId="{CEEA2595-139D-4FA3-ADE2-18B22B70B4D0}" type="pres">
      <dgm:prSet presAssocID="{01EDCD10-B594-4B53-84DD-95C02631F60A}" presName="Accent1Text" presStyleLbl="node1" presStyleIdx="7" presStyleCnt="8"/>
      <dgm:spPr/>
    </dgm:pt>
  </dgm:ptLst>
  <dgm:cxnLst>
    <dgm:cxn modelId="{266AAE16-19E7-41C9-A083-607428D01298}" type="presOf" srcId="{6F531116-FDD0-4F82-B348-FFEC7E440608}" destId="{DE1E13B3-B259-4C9D-AB12-D3CE303E8AF6}" srcOrd="0" destOrd="0" presId="urn:microsoft.com/office/officeart/2008/layout/AlternatingHexagons"/>
    <dgm:cxn modelId="{7F8C8937-E552-4F8E-AB6A-92A220B47E6F}" srcId="{FC1BDE27-EA6D-44D5-8FC9-CD0A48DB24D7}" destId="{A8B45839-4C68-4667-815A-61815EADA5C9}" srcOrd="1" destOrd="0" parTransId="{759C3D52-1A2A-405C-B21D-39B5BACFD97C}" sibTransId="{A2A21BC7-FFC3-437F-847B-515CAFF7F2AB}"/>
    <dgm:cxn modelId="{59F3E853-58CC-4E8C-BE65-4FF29B462798}" type="presOf" srcId="{A8B45839-4C68-4667-815A-61815EADA5C9}" destId="{2788C154-0F53-4CD4-AB29-D783C378F142}" srcOrd="0" destOrd="0" presId="urn:microsoft.com/office/officeart/2008/layout/AlternatingHexagons"/>
    <dgm:cxn modelId="{C0A65054-3C19-4887-AD5E-2CF8B04A4FFE}" type="presOf" srcId="{01EDCD10-B594-4B53-84DD-95C02631F60A}" destId="{CEEA2595-139D-4FA3-ADE2-18B22B70B4D0}" srcOrd="0" destOrd="0" presId="urn:microsoft.com/office/officeart/2008/layout/AlternatingHexagons"/>
    <dgm:cxn modelId="{F9424464-9B56-46E4-AD0E-996BE9F32F46}" srcId="{FC1BDE27-EA6D-44D5-8FC9-CD0A48DB24D7}" destId="{60DBB927-78D3-4F2C-8D61-B3E6CDD7ED98}" srcOrd="3" destOrd="0" parTransId="{B416982F-BE05-4A15-BD57-C473C7B03C1F}" sibTransId="{01EDCD10-B594-4B53-84DD-95C02631F60A}"/>
    <dgm:cxn modelId="{A5D74764-8E0D-4826-B392-59F66449DC62}" srcId="{FC1BDE27-EA6D-44D5-8FC9-CD0A48DB24D7}" destId="{93E8FB12-2007-4E70-89F6-FF4A3AABC487}" srcOrd="0" destOrd="0" parTransId="{81DD168B-0161-49E4-BBE7-F243E05930F3}" sibTransId="{BAA0108C-B874-407D-BFCB-8A7F520E78D5}"/>
    <dgm:cxn modelId="{3614FC67-7E59-4CB7-BD29-831E945D6E18}" type="presOf" srcId="{60DBB927-78D3-4F2C-8D61-B3E6CDD7ED98}" destId="{6D8174A7-2E90-4822-B12B-AE98FCAB0D34}" srcOrd="0" destOrd="0" presId="urn:microsoft.com/office/officeart/2008/layout/AlternatingHexagons"/>
    <dgm:cxn modelId="{237D6F6C-FE89-4F28-B6FD-CD5645A364CB}" type="presOf" srcId="{BAA0108C-B874-407D-BFCB-8A7F520E78D5}" destId="{6089B4E6-9393-4D51-A898-A5842597F7D9}" srcOrd="0" destOrd="0" presId="urn:microsoft.com/office/officeart/2008/layout/AlternatingHexagons"/>
    <dgm:cxn modelId="{45137B6F-E7A5-42B2-8B4C-10E80C530923}" srcId="{FC1BDE27-EA6D-44D5-8FC9-CD0A48DB24D7}" destId="{7068281E-20D4-4071-8ACB-86376BCEFEEC}" srcOrd="2" destOrd="0" parTransId="{8842E3F9-EAFD-4B81-8245-845015CD19A8}" sibTransId="{6F531116-FDD0-4F82-B348-FFEC7E440608}"/>
    <dgm:cxn modelId="{349AF789-78F4-40A9-BCA9-2712BB9D0B2C}" type="presOf" srcId="{7068281E-20D4-4071-8ACB-86376BCEFEEC}" destId="{207C949C-396A-4DE6-AC79-9F52E23CC6E0}" srcOrd="0" destOrd="0" presId="urn:microsoft.com/office/officeart/2008/layout/AlternatingHexagons"/>
    <dgm:cxn modelId="{B88A44AD-0E3A-4B3B-9BD9-D02B37884DBB}" type="presOf" srcId="{93E8FB12-2007-4E70-89F6-FF4A3AABC487}" destId="{533A75A1-F6E2-4392-B436-62284B73DFDE}" srcOrd="0" destOrd="0" presId="urn:microsoft.com/office/officeart/2008/layout/AlternatingHexagons"/>
    <dgm:cxn modelId="{4A19ECDD-7541-44F3-8521-8003942D246A}" type="presOf" srcId="{FC1BDE27-EA6D-44D5-8FC9-CD0A48DB24D7}" destId="{CC15AE77-C9F4-406B-8CDD-30B4DCD86C80}" srcOrd="0" destOrd="0" presId="urn:microsoft.com/office/officeart/2008/layout/AlternatingHexagons"/>
    <dgm:cxn modelId="{E4EF7BF1-CA09-4D7F-85F9-B0B7EA0CB6E5}" type="presOf" srcId="{A2A21BC7-FFC3-437F-847B-515CAFF7F2AB}" destId="{1F3F2BB9-099C-426B-AABD-7D30270F1052}" srcOrd="0" destOrd="0" presId="urn:microsoft.com/office/officeart/2008/layout/AlternatingHexagons"/>
    <dgm:cxn modelId="{58C1A717-65CA-44F9-AB4C-F56F9F06146C}" type="presParOf" srcId="{CC15AE77-C9F4-406B-8CDD-30B4DCD86C80}" destId="{EB40F00E-6B67-478E-9EE7-B383D30F8718}" srcOrd="0" destOrd="0" presId="urn:microsoft.com/office/officeart/2008/layout/AlternatingHexagons"/>
    <dgm:cxn modelId="{017B8B67-49CC-4BFE-B225-205BF555409E}" type="presParOf" srcId="{EB40F00E-6B67-478E-9EE7-B383D30F8718}" destId="{533A75A1-F6E2-4392-B436-62284B73DFDE}" srcOrd="0" destOrd="0" presId="urn:microsoft.com/office/officeart/2008/layout/AlternatingHexagons"/>
    <dgm:cxn modelId="{5003D29C-3D36-4EDF-A237-135CC6412A56}" type="presParOf" srcId="{EB40F00E-6B67-478E-9EE7-B383D30F8718}" destId="{F72F9FCB-A82D-4004-8001-867576A791FF}" srcOrd="1" destOrd="0" presId="urn:microsoft.com/office/officeart/2008/layout/AlternatingHexagons"/>
    <dgm:cxn modelId="{D49DCF39-7A32-4832-8BDF-DED2BB480298}" type="presParOf" srcId="{EB40F00E-6B67-478E-9EE7-B383D30F8718}" destId="{DD3D73F4-EEA8-4955-9F21-BF2F6BE8197D}" srcOrd="2" destOrd="0" presId="urn:microsoft.com/office/officeart/2008/layout/AlternatingHexagons"/>
    <dgm:cxn modelId="{799BF04F-CFBD-469B-8357-52BE6816507C}" type="presParOf" srcId="{EB40F00E-6B67-478E-9EE7-B383D30F8718}" destId="{223B417F-18CC-498B-8396-8C64914716E7}" srcOrd="3" destOrd="0" presId="urn:microsoft.com/office/officeart/2008/layout/AlternatingHexagons"/>
    <dgm:cxn modelId="{1748494A-B915-41A9-BE54-A884785C61B1}" type="presParOf" srcId="{EB40F00E-6B67-478E-9EE7-B383D30F8718}" destId="{6089B4E6-9393-4D51-A898-A5842597F7D9}" srcOrd="4" destOrd="0" presId="urn:microsoft.com/office/officeart/2008/layout/AlternatingHexagons"/>
    <dgm:cxn modelId="{59D55B20-F45D-42E6-B99F-09052995DEBD}" type="presParOf" srcId="{CC15AE77-C9F4-406B-8CDD-30B4DCD86C80}" destId="{C8B08343-7DEA-4BCE-BA94-4169F46F62C2}" srcOrd="1" destOrd="0" presId="urn:microsoft.com/office/officeart/2008/layout/AlternatingHexagons"/>
    <dgm:cxn modelId="{AF396F08-A94E-4486-94F7-33810AC45D46}" type="presParOf" srcId="{CC15AE77-C9F4-406B-8CDD-30B4DCD86C80}" destId="{F28BD7F2-4C0D-43E1-96B9-0F5816C312C1}" srcOrd="2" destOrd="0" presId="urn:microsoft.com/office/officeart/2008/layout/AlternatingHexagons"/>
    <dgm:cxn modelId="{8273037B-0ADA-4B70-BEC9-1AF23BBDAE18}" type="presParOf" srcId="{F28BD7F2-4C0D-43E1-96B9-0F5816C312C1}" destId="{2788C154-0F53-4CD4-AB29-D783C378F142}" srcOrd="0" destOrd="0" presId="urn:microsoft.com/office/officeart/2008/layout/AlternatingHexagons"/>
    <dgm:cxn modelId="{1AEC6430-5C10-4146-995E-CBA51CD7C2C3}" type="presParOf" srcId="{F28BD7F2-4C0D-43E1-96B9-0F5816C312C1}" destId="{9290FBA8-824E-42BE-AC6F-1DDBF93F8EA9}" srcOrd="1" destOrd="0" presId="urn:microsoft.com/office/officeart/2008/layout/AlternatingHexagons"/>
    <dgm:cxn modelId="{67AC199F-8FB2-42A6-AB8A-E1E354CE6B9B}" type="presParOf" srcId="{F28BD7F2-4C0D-43E1-96B9-0F5816C312C1}" destId="{6D2CA302-4FF9-4EF2-B693-EFF3C2257A17}" srcOrd="2" destOrd="0" presId="urn:microsoft.com/office/officeart/2008/layout/AlternatingHexagons"/>
    <dgm:cxn modelId="{AB4B4670-5E30-4C4C-88A2-ADFAF4DA4DAA}" type="presParOf" srcId="{F28BD7F2-4C0D-43E1-96B9-0F5816C312C1}" destId="{C818D6B4-068E-42BE-A6E5-4B260664156D}" srcOrd="3" destOrd="0" presId="urn:microsoft.com/office/officeart/2008/layout/AlternatingHexagons"/>
    <dgm:cxn modelId="{7C2AD799-34AD-4A24-B6D5-6D37C7527E49}" type="presParOf" srcId="{F28BD7F2-4C0D-43E1-96B9-0F5816C312C1}" destId="{1F3F2BB9-099C-426B-AABD-7D30270F1052}" srcOrd="4" destOrd="0" presId="urn:microsoft.com/office/officeart/2008/layout/AlternatingHexagons"/>
    <dgm:cxn modelId="{88C7A83A-9153-422C-B014-764B5559407E}" type="presParOf" srcId="{CC15AE77-C9F4-406B-8CDD-30B4DCD86C80}" destId="{E1305FA6-2605-4AC4-BC5F-C22AE95719BB}" srcOrd="3" destOrd="0" presId="urn:microsoft.com/office/officeart/2008/layout/AlternatingHexagons"/>
    <dgm:cxn modelId="{7AE90F4D-8520-457B-9345-5BD6227BA061}" type="presParOf" srcId="{CC15AE77-C9F4-406B-8CDD-30B4DCD86C80}" destId="{643D4EDA-9858-4F60-AA2E-4B6577A3F91F}" srcOrd="4" destOrd="0" presId="urn:microsoft.com/office/officeart/2008/layout/AlternatingHexagons"/>
    <dgm:cxn modelId="{BEAF0366-4D5F-435F-973F-6B45BE4FD1A1}" type="presParOf" srcId="{643D4EDA-9858-4F60-AA2E-4B6577A3F91F}" destId="{207C949C-396A-4DE6-AC79-9F52E23CC6E0}" srcOrd="0" destOrd="0" presId="urn:microsoft.com/office/officeart/2008/layout/AlternatingHexagons"/>
    <dgm:cxn modelId="{DA08E058-AECD-4550-B259-EB72938580F2}" type="presParOf" srcId="{643D4EDA-9858-4F60-AA2E-4B6577A3F91F}" destId="{8A441DB1-FC07-4A24-BD38-B389EB3BA903}" srcOrd="1" destOrd="0" presId="urn:microsoft.com/office/officeart/2008/layout/AlternatingHexagons"/>
    <dgm:cxn modelId="{D7F4946B-F217-4E4C-9621-D9C9CC4DACB2}" type="presParOf" srcId="{643D4EDA-9858-4F60-AA2E-4B6577A3F91F}" destId="{2613354C-9708-43DA-A71E-2E39825B38CE}" srcOrd="2" destOrd="0" presId="urn:microsoft.com/office/officeart/2008/layout/AlternatingHexagons"/>
    <dgm:cxn modelId="{9D53B264-BCC7-4AD7-AE94-31B2DE5A8C8E}" type="presParOf" srcId="{643D4EDA-9858-4F60-AA2E-4B6577A3F91F}" destId="{8350E7EE-9585-4647-8124-D6EB8AE5EF35}" srcOrd="3" destOrd="0" presId="urn:microsoft.com/office/officeart/2008/layout/AlternatingHexagons"/>
    <dgm:cxn modelId="{AC4EC8F9-F576-4C3D-BDC2-EF98D13D3EF6}" type="presParOf" srcId="{643D4EDA-9858-4F60-AA2E-4B6577A3F91F}" destId="{DE1E13B3-B259-4C9D-AB12-D3CE303E8AF6}" srcOrd="4" destOrd="0" presId="urn:microsoft.com/office/officeart/2008/layout/AlternatingHexagons"/>
    <dgm:cxn modelId="{A3922C31-6001-40E5-809D-2554797AA891}" type="presParOf" srcId="{CC15AE77-C9F4-406B-8CDD-30B4DCD86C80}" destId="{9557AE1D-A69F-43F7-ADFE-FF54ED44DD24}" srcOrd="5" destOrd="0" presId="urn:microsoft.com/office/officeart/2008/layout/AlternatingHexagons"/>
    <dgm:cxn modelId="{326DE9D0-7486-4636-94BF-58F6D9625463}" type="presParOf" srcId="{CC15AE77-C9F4-406B-8CDD-30B4DCD86C80}" destId="{4D178140-88E3-4A31-86A0-045F720F61C4}" srcOrd="6" destOrd="0" presId="urn:microsoft.com/office/officeart/2008/layout/AlternatingHexagons"/>
    <dgm:cxn modelId="{7B067F4D-0B45-4805-9E02-226AFA5E9EFC}" type="presParOf" srcId="{4D178140-88E3-4A31-86A0-045F720F61C4}" destId="{6D8174A7-2E90-4822-B12B-AE98FCAB0D34}" srcOrd="0" destOrd="0" presId="urn:microsoft.com/office/officeart/2008/layout/AlternatingHexagons"/>
    <dgm:cxn modelId="{6C784345-FCD4-460A-AD5E-05378C959BED}" type="presParOf" srcId="{4D178140-88E3-4A31-86A0-045F720F61C4}" destId="{AE8BA3BE-FA28-42EA-B96D-1ACD3C0B058C}" srcOrd="1" destOrd="0" presId="urn:microsoft.com/office/officeart/2008/layout/AlternatingHexagons"/>
    <dgm:cxn modelId="{76C777D8-793A-4C72-A767-86FCA846A124}" type="presParOf" srcId="{4D178140-88E3-4A31-86A0-045F720F61C4}" destId="{A53EC184-1F24-4E71-A872-4CF20165C0DD}" srcOrd="2" destOrd="0" presId="urn:microsoft.com/office/officeart/2008/layout/AlternatingHexagons"/>
    <dgm:cxn modelId="{96C93DEF-6D3B-4D40-AE4E-6F234A2EC545}" type="presParOf" srcId="{4D178140-88E3-4A31-86A0-045F720F61C4}" destId="{15CC1FA1-7A7F-4063-B327-12073658484E}" srcOrd="3" destOrd="0" presId="urn:microsoft.com/office/officeart/2008/layout/AlternatingHexagons"/>
    <dgm:cxn modelId="{EF793D79-AB7C-457A-B1E1-F0A1994BAC20}" type="presParOf" srcId="{4D178140-88E3-4A31-86A0-045F720F61C4}" destId="{CEEA2595-139D-4FA3-ADE2-18B22B70B4D0}"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3B07C4-997B-47B8-91DD-AB7C866054F1}" type="doc">
      <dgm:prSet loTypeId="urn:microsoft.com/office/officeart/2009/3/layout/CircleRelationship" loCatId="relationship" qsTypeId="urn:microsoft.com/office/officeart/2005/8/quickstyle/simple5" qsCatId="simple" csTypeId="urn:microsoft.com/office/officeart/2005/8/colors/colorful1" csCatId="colorful" phldr="1"/>
      <dgm:spPr/>
      <dgm:t>
        <a:bodyPr/>
        <a:lstStyle/>
        <a:p>
          <a:endParaRPr lang="en-GB"/>
        </a:p>
      </dgm:t>
    </dgm:pt>
    <dgm:pt modelId="{81E550D2-6EE4-4800-8C50-1889D2F33A6D}">
      <dgm:prSet phldrT="[Text]"/>
      <dgm:spPr/>
      <dgm:t>
        <a:bodyPr/>
        <a:lstStyle/>
        <a:p>
          <a:r>
            <a:rPr lang="en-GB" dirty="0"/>
            <a:t>Volume</a:t>
          </a:r>
        </a:p>
      </dgm:t>
    </dgm:pt>
    <dgm:pt modelId="{CF6C384A-3F3B-4F36-93EF-213C5DCB080E}" type="parTrans" cxnId="{84E49B20-FAFE-40B1-9355-B243B7CFA53D}">
      <dgm:prSet/>
      <dgm:spPr/>
      <dgm:t>
        <a:bodyPr/>
        <a:lstStyle/>
        <a:p>
          <a:endParaRPr lang="en-GB"/>
        </a:p>
      </dgm:t>
    </dgm:pt>
    <dgm:pt modelId="{CE0C683B-BDA3-42A9-A5C3-E0DC969B46D1}" type="sibTrans" cxnId="{84E49B20-FAFE-40B1-9355-B243B7CFA53D}">
      <dgm:prSet/>
      <dgm:spPr/>
      <dgm:t>
        <a:bodyPr/>
        <a:lstStyle/>
        <a:p>
          <a:endParaRPr lang="en-GB"/>
        </a:p>
      </dgm:t>
    </dgm:pt>
    <dgm:pt modelId="{10548EC9-5360-40E6-B235-9B06A949E7D1}">
      <dgm:prSet phldrT="[Text]"/>
      <dgm:spPr/>
      <dgm:t>
        <a:bodyPr/>
        <a:lstStyle/>
        <a:p>
          <a:r>
            <a:rPr lang="en-GB" dirty="0"/>
            <a:t>Variety</a:t>
          </a:r>
        </a:p>
      </dgm:t>
    </dgm:pt>
    <dgm:pt modelId="{05C0DA68-45BE-485D-A2E2-7599D3C866B8}" type="parTrans" cxnId="{805DB109-5AD2-4AED-8BAE-E74981DFF0A5}">
      <dgm:prSet/>
      <dgm:spPr/>
      <dgm:t>
        <a:bodyPr/>
        <a:lstStyle/>
        <a:p>
          <a:endParaRPr lang="en-GB"/>
        </a:p>
      </dgm:t>
    </dgm:pt>
    <dgm:pt modelId="{6DE8710B-3DA6-477B-B2DA-2228B53C2DA2}" type="sibTrans" cxnId="{805DB109-5AD2-4AED-8BAE-E74981DFF0A5}">
      <dgm:prSet/>
      <dgm:spPr/>
      <dgm:t>
        <a:bodyPr/>
        <a:lstStyle/>
        <a:p>
          <a:endParaRPr lang="en-GB"/>
        </a:p>
      </dgm:t>
    </dgm:pt>
    <dgm:pt modelId="{3925A384-EE18-4D23-A6CB-639DDC27577F}">
      <dgm:prSet phldrT="[Text]"/>
      <dgm:spPr/>
      <dgm:t>
        <a:bodyPr/>
        <a:lstStyle/>
        <a:p>
          <a:r>
            <a:rPr lang="en-GB" dirty="0"/>
            <a:t>Velocity</a:t>
          </a:r>
        </a:p>
      </dgm:t>
    </dgm:pt>
    <dgm:pt modelId="{3A4B23D8-1C36-46C7-888D-F3783D42C07F}" type="parTrans" cxnId="{15A98F15-2855-47AA-9BD8-679328589F62}">
      <dgm:prSet/>
      <dgm:spPr/>
      <dgm:t>
        <a:bodyPr/>
        <a:lstStyle/>
        <a:p>
          <a:endParaRPr lang="en-GB"/>
        </a:p>
      </dgm:t>
    </dgm:pt>
    <dgm:pt modelId="{8B5FE908-028B-465B-9E5A-651FC7A679C3}" type="sibTrans" cxnId="{15A98F15-2855-47AA-9BD8-679328589F62}">
      <dgm:prSet/>
      <dgm:spPr/>
      <dgm:t>
        <a:bodyPr/>
        <a:lstStyle/>
        <a:p>
          <a:endParaRPr lang="en-GB"/>
        </a:p>
      </dgm:t>
    </dgm:pt>
    <dgm:pt modelId="{A384237B-2C1D-4F9B-821D-2B011CC31B97}">
      <dgm:prSet phldrT="[Text]"/>
      <dgm:spPr/>
      <dgm:t>
        <a:bodyPr/>
        <a:lstStyle/>
        <a:p>
          <a:r>
            <a:rPr lang="en-GB" dirty="0"/>
            <a:t>Big Data</a:t>
          </a:r>
        </a:p>
      </dgm:t>
    </dgm:pt>
    <dgm:pt modelId="{DCF66FA7-8F9D-48BD-8247-F98AF46A40C9}" type="parTrans" cxnId="{36F2E14F-CBC6-4A03-A677-CAA4A4AB835D}">
      <dgm:prSet/>
      <dgm:spPr/>
      <dgm:t>
        <a:bodyPr/>
        <a:lstStyle/>
        <a:p>
          <a:endParaRPr lang="en-GB"/>
        </a:p>
      </dgm:t>
    </dgm:pt>
    <dgm:pt modelId="{2C19D635-0E2D-40F4-888E-854E89CBE25F}" type="sibTrans" cxnId="{36F2E14F-CBC6-4A03-A677-CAA4A4AB835D}">
      <dgm:prSet/>
      <dgm:spPr/>
      <dgm:t>
        <a:bodyPr/>
        <a:lstStyle/>
        <a:p>
          <a:endParaRPr lang="en-GB"/>
        </a:p>
      </dgm:t>
    </dgm:pt>
    <dgm:pt modelId="{C328499F-7055-45A4-835F-25C7AF960D76}" type="pres">
      <dgm:prSet presAssocID="{7A3B07C4-997B-47B8-91DD-AB7C866054F1}" presName="Name0" presStyleCnt="0">
        <dgm:presLayoutVars>
          <dgm:chMax val="1"/>
          <dgm:chPref val="1"/>
        </dgm:presLayoutVars>
      </dgm:prSet>
      <dgm:spPr/>
    </dgm:pt>
    <dgm:pt modelId="{705E50FA-C0C2-4405-9ED3-4853059021E6}" type="pres">
      <dgm:prSet presAssocID="{A384237B-2C1D-4F9B-821D-2B011CC31B97}" presName="Parent" presStyleLbl="node0" presStyleIdx="0" presStyleCnt="1">
        <dgm:presLayoutVars>
          <dgm:chMax val="5"/>
          <dgm:chPref val="5"/>
        </dgm:presLayoutVars>
      </dgm:prSet>
      <dgm:spPr/>
    </dgm:pt>
    <dgm:pt modelId="{9F715BC6-575A-447F-B932-C93CE492D347}" type="pres">
      <dgm:prSet presAssocID="{A384237B-2C1D-4F9B-821D-2B011CC31B97}" presName="Accent1" presStyleLbl="node1" presStyleIdx="0" presStyleCnt="15"/>
      <dgm:spPr/>
    </dgm:pt>
    <dgm:pt modelId="{311C9C05-8397-495B-A093-3A0261AED6C0}" type="pres">
      <dgm:prSet presAssocID="{A384237B-2C1D-4F9B-821D-2B011CC31B97}" presName="Accent2" presStyleLbl="node1" presStyleIdx="1" presStyleCnt="15"/>
      <dgm:spPr/>
    </dgm:pt>
    <dgm:pt modelId="{BCD89167-55F5-4004-B85B-1836F7A97F24}" type="pres">
      <dgm:prSet presAssocID="{A384237B-2C1D-4F9B-821D-2B011CC31B97}" presName="Accent3" presStyleLbl="node1" presStyleIdx="2" presStyleCnt="15"/>
      <dgm:spPr/>
    </dgm:pt>
    <dgm:pt modelId="{370E49C9-2D30-4FDE-A419-B32B91C14212}" type="pres">
      <dgm:prSet presAssocID="{A384237B-2C1D-4F9B-821D-2B011CC31B97}" presName="Accent4" presStyleLbl="node1" presStyleIdx="3" presStyleCnt="15"/>
      <dgm:spPr/>
    </dgm:pt>
    <dgm:pt modelId="{E96994C3-E5C3-4931-82CB-1AFB69EFB861}" type="pres">
      <dgm:prSet presAssocID="{A384237B-2C1D-4F9B-821D-2B011CC31B97}" presName="Accent5" presStyleLbl="node1" presStyleIdx="4" presStyleCnt="15"/>
      <dgm:spPr/>
    </dgm:pt>
    <dgm:pt modelId="{B71D9B14-8B01-4763-88D4-F80FAA89125D}" type="pres">
      <dgm:prSet presAssocID="{A384237B-2C1D-4F9B-821D-2B011CC31B97}" presName="Accent6" presStyleLbl="node1" presStyleIdx="5" presStyleCnt="15"/>
      <dgm:spPr/>
    </dgm:pt>
    <dgm:pt modelId="{CFC43ED3-2DBA-4B1C-A4CD-8DBF205A4B6A}" type="pres">
      <dgm:prSet presAssocID="{81E550D2-6EE4-4800-8C50-1889D2F33A6D}" presName="Child1" presStyleLbl="node1" presStyleIdx="6" presStyleCnt="15">
        <dgm:presLayoutVars>
          <dgm:chMax val="0"/>
          <dgm:chPref val="0"/>
        </dgm:presLayoutVars>
      </dgm:prSet>
      <dgm:spPr/>
    </dgm:pt>
    <dgm:pt modelId="{9FD7D52D-D956-4439-94F7-F2D43A12622F}" type="pres">
      <dgm:prSet presAssocID="{81E550D2-6EE4-4800-8C50-1889D2F33A6D}" presName="Accent7" presStyleCnt="0"/>
      <dgm:spPr/>
    </dgm:pt>
    <dgm:pt modelId="{A1B94F60-D533-4C4C-9FD1-71C8592C97C0}" type="pres">
      <dgm:prSet presAssocID="{81E550D2-6EE4-4800-8C50-1889D2F33A6D}" presName="AccentHold1" presStyleLbl="node1" presStyleIdx="7" presStyleCnt="15"/>
      <dgm:spPr/>
    </dgm:pt>
    <dgm:pt modelId="{37179F01-9937-4216-B847-5C4576008D94}" type="pres">
      <dgm:prSet presAssocID="{81E550D2-6EE4-4800-8C50-1889D2F33A6D}" presName="Accent8" presStyleCnt="0"/>
      <dgm:spPr/>
    </dgm:pt>
    <dgm:pt modelId="{976925A7-CE64-489F-B692-7005D2E00B3D}" type="pres">
      <dgm:prSet presAssocID="{81E550D2-6EE4-4800-8C50-1889D2F33A6D}" presName="AccentHold2" presStyleLbl="node1" presStyleIdx="8" presStyleCnt="15"/>
      <dgm:spPr/>
    </dgm:pt>
    <dgm:pt modelId="{25E24B63-5BD5-48C8-9E5B-FBD3CC9A1256}" type="pres">
      <dgm:prSet presAssocID="{10548EC9-5360-40E6-B235-9B06A949E7D1}" presName="Child2" presStyleLbl="node1" presStyleIdx="9" presStyleCnt="15">
        <dgm:presLayoutVars>
          <dgm:chMax val="0"/>
          <dgm:chPref val="0"/>
        </dgm:presLayoutVars>
      </dgm:prSet>
      <dgm:spPr/>
    </dgm:pt>
    <dgm:pt modelId="{D38506CA-4D83-48EB-B705-4C2C81339A02}" type="pres">
      <dgm:prSet presAssocID="{10548EC9-5360-40E6-B235-9B06A949E7D1}" presName="Accent9" presStyleCnt="0"/>
      <dgm:spPr/>
    </dgm:pt>
    <dgm:pt modelId="{791BA071-DC00-403A-BFF3-B145DE9CCED1}" type="pres">
      <dgm:prSet presAssocID="{10548EC9-5360-40E6-B235-9B06A949E7D1}" presName="AccentHold1" presStyleLbl="node1" presStyleIdx="10" presStyleCnt="15"/>
      <dgm:spPr/>
    </dgm:pt>
    <dgm:pt modelId="{D20B3CB8-0F79-4894-9D6D-FFD6B1279878}" type="pres">
      <dgm:prSet presAssocID="{10548EC9-5360-40E6-B235-9B06A949E7D1}" presName="Accent10" presStyleCnt="0"/>
      <dgm:spPr/>
    </dgm:pt>
    <dgm:pt modelId="{07911B1A-1CA9-4DCC-AC2B-7CA554F825B0}" type="pres">
      <dgm:prSet presAssocID="{10548EC9-5360-40E6-B235-9B06A949E7D1}" presName="AccentHold2" presStyleLbl="node1" presStyleIdx="11" presStyleCnt="15"/>
      <dgm:spPr/>
    </dgm:pt>
    <dgm:pt modelId="{A83C3A0F-79EB-4AB1-962E-1F0D81B199C3}" type="pres">
      <dgm:prSet presAssocID="{10548EC9-5360-40E6-B235-9B06A949E7D1}" presName="Accent11" presStyleCnt="0"/>
      <dgm:spPr/>
    </dgm:pt>
    <dgm:pt modelId="{DB1D3E49-D17B-4F9F-9CC7-57D61895F971}" type="pres">
      <dgm:prSet presAssocID="{10548EC9-5360-40E6-B235-9B06A949E7D1}" presName="AccentHold3" presStyleLbl="node1" presStyleIdx="12" presStyleCnt="15"/>
      <dgm:spPr/>
    </dgm:pt>
    <dgm:pt modelId="{0C3BD462-8F61-4665-95D0-3C2F2E377ECB}" type="pres">
      <dgm:prSet presAssocID="{3925A384-EE18-4D23-A6CB-639DDC27577F}" presName="Child3" presStyleLbl="node1" presStyleIdx="13" presStyleCnt="15">
        <dgm:presLayoutVars>
          <dgm:chMax val="0"/>
          <dgm:chPref val="0"/>
        </dgm:presLayoutVars>
      </dgm:prSet>
      <dgm:spPr/>
    </dgm:pt>
    <dgm:pt modelId="{FC8140E8-8DF6-4A21-B235-4190E02A5CAC}" type="pres">
      <dgm:prSet presAssocID="{3925A384-EE18-4D23-A6CB-639DDC27577F}" presName="Accent12" presStyleCnt="0"/>
      <dgm:spPr/>
    </dgm:pt>
    <dgm:pt modelId="{6B42B5F1-9885-40FA-8E47-FFA5745CE249}" type="pres">
      <dgm:prSet presAssocID="{3925A384-EE18-4D23-A6CB-639DDC27577F}" presName="AccentHold1" presStyleLbl="node1" presStyleIdx="14" presStyleCnt="15"/>
      <dgm:spPr/>
    </dgm:pt>
  </dgm:ptLst>
  <dgm:cxnLst>
    <dgm:cxn modelId="{F6674F01-9D81-4A37-A29C-6C445F593FC2}" type="presOf" srcId="{A384237B-2C1D-4F9B-821D-2B011CC31B97}" destId="{705E50FA-C0C2-4405-9ED3-4853059021E6}" srcOrd="0" destOrd="0" presId="urn:microsoft.com/office/officeart/2009/3/layout/CircleRelationship"/>
    <dgm:cxn modelId="{805DB109-5AD2-4AED-8BAE-E74981DFF0A5}" srcId="{A384237B-2C1D-4F9B-821D-2B011CC31B97}" destId="{10548EC9-5360-40E6-B235-9B06A949E7D1}" srcOrd="1" destOrd="0" parTransId="{05C0DA68-45BE-485D-A2E2-7599D3C866B8}" sibTransId="{6DE8710B-3DA6-477B-B2DA-2228B53C2DA2}"/>
    <dgm:cxn modelId="{15A98F15-2855-47AA-9BD8-679328589F62}" srcId="{A384237B-2C1D-4F9B-821D-2B011CC31B97}" destId="{3925A384-EE18-4D23-A6CB-639DDC27577F}" srcOrd="2" destOrd="0" parTransId="{3A4B23D8-1C36-46C7-888D-F3783D42C07F}" sibTransId="{8B5FE908-028B-465B-9E5A-651FC7A679C3}"/>
    <dgm:cxn modelId="{84E49B20-FAFE-40B1-9355-B243B7CFA53D}" srcId="{A384237B-2C1D-4F9B-821D-2B011CC31B97}" destId="{81E550D2-6EE4-4800-8C50-1889D2F33A6D}" srcOrd="0" destOrd="0" parTransId="{CF6C384A-3F3B-4F36-93EF-213C5DCB080E}" sibTransId="{CE0C683B-BDA3-42A9-A5C3-E0DC969B46D1}"/>
    <dgm:cxn modelId="{1675CD30-B880-4FB6-A4B3-66A75CC6AB98}" type="presOf" srcId="{81E550D2-6EE4-4800-8C50-1889D2F33A6D}" destId="{CFC43ED3-2DBA-4B1C-A4CD-8DBF205A4B6A}" srcOrd="0" destOrd="0" presId="urn:microsoft.com/office/officeart/2009/3/layout/CircleRelationship"/>
    <dgm:cxn modelId="{36F2E14F-CBC6-4A03-A677-CAA4A4AB835D}" srcId="{7A3B07C4-997B-47B8-91DD-AB7C866054F1}" destId="{A384237B-2C1D-4F9B-821D-2B011CC31B97}" srcOrd="0" destOrd="0" parTransId="{DCF66FA7-8F9D-48BD-8247-F98AF46A40C9}" sibTransId="{2C19D635-0E2D-40F4-888E-854E89CBE25F}"/>
    <dgm:cxn modelId="{79C63DA1-65CA-492C-93A7-ECF1F8140B03}" type="presOf" srcId="{10548EC9-5360-40E6-B235-9B06A949E7D1}" destId="{25E24B63-5BD5-48C8-9E5B-FBD3CC9A1256}" srcOrd="0" destOrd="0" presId="urn:microsoft.com/office/officeart/2009/3/layout/CircleRelationship"/>
    <dgm:cxn modelId="{35BC59DE-9D89-43BD-B174-3AA2DA0550BF}" type="presOf" srcId="{3925A384-EE18-4D23-A6CB-639DDC27577F}" destId="{0C3BD462-8F61-4665-95D0-3C2F2E377ECB}" srcOrd="0" destOrd="0" presId="urn:microsoft.com/office/officeart/2009/3/layout/CircleRelationship"/>
    <dgm:cxn modelId="{E4425FFC-A685-4879-91C5-2DEADA85AA6C}" type="presOf" srcId="{7A3B07C4-997B-47B8-91DD-AB7C866054F1}" destId="{C328499F-7055-45A4-835F-25C7AF960D76}" srcOrd="0" destOrd="0" presId="urn:microsoft.com/office/officeart/2009/3/layout/CircleRelationship"/>
    <dgm:cxn modelId="{A44E9110-1149-4743-9AD8-EBDF8B284156}" type="presParOf" srcId="{C328499F-7055-45A4-835F-25C7AF960D76}" destId="{705E50FA-C0C2-4405-9ED3-4853059021E6}" srcOrd="0" destOrd="0" presId="urn:microsoft.com/office/officeart/2009/3/layout/CircleRelationship"/>
    <dgm:cxn modelId="{C0E75327-0D4E-4899-A7D0-2CFB4D064FA8}" type="presParOf" srcId="{C328499F-7055-45A4-835F-25C7AF960D76}" destId="{9F715BC6-575A-447F-B932-C93CE492D347}" srcOrd="1" destOrd="0" presId="urn:microsoft.com/office/officeart/2009/3/layout/CircleRelationship"/>
    <dgm:cxn modelId="{D7E247FD-384A-4AC8-B27B-E2B73ADC69C1}" type="presParOf" srcId="{C328499F-7055-45A4-835F-25C7AF960D76}" destId="{311C9C05-8397-495B-A093-3A0261AED6C0}" srcOrd="2" destOrd="0" presId="urn:microsoft.com/office/officeart/2009/3/layout/CircleRelationship"/>
    <dgm:cxn modelId="{D4D86CB2-E4B4-4252-826D-34C834976E53}" type="presParOf" srcId="{C328499F-7055-45A4-835F-25C7AF960D76}" destId="{BCD89167-55F5-4004-B85B-1836F7A97F24}" srcOrd="3" destOrd="0" presId="urn:microsoft.com/office/officeart/2009/3/layout/CircleRelationship"/>
    <dgm:cxn modelId="{344F034C-BFFC-4A86-9E84-FC53F610F2EB}" type="presParOf" srcId="{C328499F-7055-45A4-835F-25C7AF960D76}" destId="{370E49C9-2D30-4FDE-A419-B32B91C14212}" srcOrd="4" destOrd="0" presId="urn:microsoft.com/office/officeart/2009/3/layout/CircleRelationship"/>
    <dgm:cxn modelId="{1B769DB6-9A35-423F-9B29-5E55F581477E}" type="presParOf" srcId="{C328499F-7055-45A4-835F-25C7AF960D76}" destId="{E96994C3-E5C3-4931-82CB-1AFB69EFB861}" srcOrd="5" destOrd="0" presId="urn:microsoft.com/office/officeart/2009/3/layout/CircleRelationship"/>
    <dgm:cxn modelId="{854C5E61-F1B9-44BE-BC3A-99CF0F416146}" type="presParOf" srcId="{C328499F-7055-45A4-835F-25C7AF960D76}" destId="{B71D9B14-8B01-4763-88D4-F80FAA89125D}" srcOrd="6" destOrd="0" presId="urn:microsoft.com/office/officeart/2009/3/layout/CircleRelationship"/>
    <dgm:cxn modelId="{1D3CE5C4-3F0F-4A37-B679-2660816BEEDA}" type="presParOf" srcId="{C328499F-7055-45A4-835F-25C7AF960D76}" destId="{CFC43ED3-2DBA-4B1C-A4CD-8DBF205A4B6A}" srcOrd="7" destOrd="0" presId="urn:microsoft.com/office/officeart/2009/3/layout/CircleRelationship"/>
    <dgm:cxn modelId="{FD3FC61B-75A0-46B7-8A58-1CB0E9AE0CE0}" type="presParOf" srcId="{C328499F-7055-45A4-835F-25C7AF960D76}" destId="{9FD7D52D-D956-4439-94F7-F2D43A12622F}" srcOrd="8" destOrd="0" presId="urn:microsoft.com/office/officeart/2009/3/layout/CircleRelationship"/>
    <dgm:cxn modelId="{AE1CD12A-658C-4803-8188-D263B642345C}" type="presParOf" srcId="{9FD7D52D-D956-4439-94F7-F2D43A12622F}" destId="{A1B94F60-D533-4C4C-9FD1-71C8592C97C0}" srcOrd="0" destOrd="0" presId="urn:microsoft.com/office/officeart/2009/3/layout/CircleRelationship"/>
    <dgm:cxn modelId="{1CD3B36D-CA9B-42FF-8E01-F4329D84383A}" type="presParOf" srcId="{C328499F-7055-45A4-835F-25C7AF960D76}" destId="{37179F01-9937-4216-B847-5C4576008D94}" srcOrd="9" destOrd="0" presId="urn:microsoft.com/office/officeart/2009/3/layout/CircleRelationship"/>
    <dgm:cxn modelId="{852966CA-5D96-4504-BA76-20D67C7ADEFC}" type="presParOf" srcId="{37179F01-9937-4216-B847-5C4576008D94}" destId="{976925A7-CE64-489F-B692-7005D2E00B3D}" srcOrd="0" destOrd="0" presId="urn:microsoft.com/office/officeart/2009/3/layout/CircleRelationship"/>
    <dgm:cxn modelId="{69F6EE6F-04E1-4002-A203-84DBB15E8636}" type="presParOf" srcId="{C328499F-7055-45A4-835F-25C7AF960D76}" destId="{25E24B63-5BD5-48C8-9E5B-FBD3CC9A1256}" srcOrd="10" destOrd="0" presId="urn:microsoft.com/office/officeart/2009/3/layout/CircleRelationship"/>
    <dgm:cxn modelId="{2A6EFBFB-C998-4F26-9EC0-58EA1118B575}" type="presParOf" srcId="{C328499F-7055-45A4-835F-25C7AF960D76}" destId="{D38506CA-4D83-48EB-B705-4C2C81339A02}" srcOrd="11" destOrd="0" presId="urn:microsoft.com/office/officeart/2009/3/layout/CircleRelationship"/>
    <dgm:cxn modelId="{EB1D3462-78D7-4BDD-9B15-1A063606B901}" type="presParOf" srcId="{D38506CA-4D83-48EB-B705-4C2C81339A02}" destId="{791BA071-DC00-403A-BFF3-B145DE9CCED1}" srcOrd="0" destOrd="0" presId="urn:microsoft.com/office/officeart/2009/3/layout/CircleRelationship"/>
    <dgm:cxn modelId="{60B47712-1F18-4D77-BC79-6C49561FBE2C}" type="presParOf" srcId="{C328499F-7055-45A4-835F-25C7AF960D76}" destId="{D20B3CB8-0F79-4894-9D6D-FFD6B1279878}" srcOrd="12" destOrd="0" presId="urn:microsoft.com/office/officeart/2009/3/layout/CircleRelationship"/>
    <dgm:cxn modelId="{9CCC92D1-C751-4919-BC84-316CC3C41C13}" type="presParOf" srcId="{D20B3CB8-0F79-4894-9D6D-FFD6B1279878}" destId="{07911B1A-1CA9-4DCC-AC2B-7CA554F825B0}" srcOrd="0" destOrd="0" presId="urn:microsoft.com/office/officeart/2009/3/layout/CircleRelationship"/>
    <dgm:cxn modelId="{0904C321-3711-41A9-B6CB-B786DE4552F6}" type="presParOf" srcId="{C328499F-7055-45A4-835F-25C7AF960D76}" destId="{A83C3A0F-79EB-4AB1-962E-1F0D81B199C3}" srcOrd="13" destOrd="0" presId="urn:microsoft.com/office/officeart/2009/3/layout/CircleRelationship"/>
    <dgm:cxn modelId="{B694C892-128F-4158-BE1C-5C7D49C7D9BA}" type="presParOf" srcId="{A83C3A0F-79EB-4AB1-962E-1F0D81B199C3}" destId="{DB1D3E49-D17B-4F9F-9CC7-57D61895F971}" srcOrd="0" destOrd="0" presId="urn:microsoft.com/office/officeart/2009/3/layout/CircleRelationship"/>
    <dgm:cxn modelId="{66976000-D1AC-41DF-8732-6A5611E55163}" type="presParOf" srcId="{C328499F-7055-45A4-835F-25C7AF960D76}" destId="{0C3BD462-8F61-4665-95D0-3C2F2E377ECB}" srcOrd="14" destOrd="0" presId="urn:microsoft.com/office/officeart/2009/3/layout/CircleRelationship"/>
    <dgm:cxn modelId="{AC82FD45-C270-470A-8E8A-EAD0B63080C5}" type="presParOf" srcId="{C328499F-7055-45A4-835F-25C7AF960D76}" destId="{FC8140E8-8DF6-4A21-B235-4190E02A5CAC}" srcOrd="15" destOrd="0" presId="urn:microsoft.com/office/officeart/2009/3/layout/CircleRelationship"/>
    <dgm:cxn modelId="{BD0EB1B4-663E-47C6-863E-9561DB006982}" type="presParOf" srcId="{FC8140E8-8DF6-4A21-B235-4190E02A5CAC}" destId="{6B42B5F1-9885-40FA-8E47-FFA5745CE249}"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803321-386E-4653-B014-DB50D5C5BADD}" type="doc">
      <dgm:prSet loTypeId="urn:microsoft.com/office/officeart/2005/8/layout/radial6" loCatId="cycle" qsTypeId="urn:microsoft.com/office/officeart/2005/8/quickstyle/simple1" qsCatId="simple" csTypeId="urn:microsoft.com/office/officeart/2005/8/colors/colorful4" csCatId="colorful" phldr="1"/>
      <dgm:spPr/>
      <dgm:t>
        <a:bodyPr/>
        <a:lstStyle/>
        <a:p>
          <a:endParaRPr lang="en-GB"/>
        </a:p>
      </dgm:t>
    </dgm:pt>
    <dgm:pt modelId="{7DE46C9C-6A1C-4C7C-A32B-ABB3B23A2B78}">
      <dgm:prSet phldrT="[Text]"/>
      <dgm:spPr/>
      <dgm:t>
        <a:bodyPr/>
        <a:lstStyle/>
        <a:p>
          <a:r>
            <a:rPr lang="en-GB" b="1" dirty="0"/>
            <a:t>Big Data</a:t>
          </a:r>
        </a:p>
      </dgm:t>
    </dgm:pt>
    <dgm:pt modelId="{A9C5FF53-A6F9-41E8-AD72-6C9993F9C84C}" type="parTrans" cxnId="{E03A0A14-4D36-45DE-82A2-90067C320466}">
      <dgm:prSet/>
      <dgm:spPr/>
      <dgm:t>
        <a:bodyPr/>
        <a:lstStyle/>
        <a:p>
          <a:endParaRPr lang="en-GB"/>
        </a:p>
      </dgm:t>
    </dgm:pt>
    <dgm:pt modelId="{4E9477A5-65F1-4F37-A0AF-8326E3820859}" type="sibTrans" cxnId="{E03A0A14-4D36-45DE-82A2-90067C320466}">
      <dgm:prSet/>
      <dgm:spPr/>
      <dgm:t>
        <a:bodyPr/>
        <a:lstStyle/>
        <a:p>
          <a:endParaRPr lang="en-GB"/>
        </a:p>
      </dgm:t>
    </dgm:pt>
    <dgm:pt modelId="{A922552A-7CE5-48AA-B769-8F01D7D27CBD}">
      <dgm:prSet phldrT="[Text]"/>
      <dgm:spPr/>
      <dgm:t>
        <a:bodyPr/>
        <a:lstStyle/>
        <a:p>
          <a:r>
            <a:rPr lang="en-GB" dirty="0"/>
            <a:t>Velocity</a:t>
          </a:r>
        </a:p>
      </dgm:t>
    </dgm:pt>
    <dgm:pt modelId="{2B04B341-DD8E-4649-9D0B-B5637B620396}" type="parTrans" cxnId="{9B84F2EC-A870-4C4A-A35A-9C9FCFE397FD}">
      <dgm:prSet/>
      <dgm:spPr/>
      <dgm:t>
        <a:bodyPr/>
        <a:lstStyle/>
        <a:p>
          <a:endParaRPr lang="en-GB"/>
        </a:p>
      </dgm:t>
    </dgm:pt>
    <dgm:pt modelId="{ED5B1206-88C6-40E8-A27C-D53C97186F3B}" type="sibTrans" cxnId="{9B84F2EC-A870-4C4A-A35A-9C9FCFE397FD}">
      <dgm:prSet/>
      <dgm:spPr/>
      <dgm:t>
        <a:bodyPr/>
        <a:lstStyle/>
        <a:p>
          <a:endParaRPr lang="en-GB"/>
        </a:p>
      </dgm:t>
    </dgm:pt>
    <dgm:pt modelId="{B5B02E11-22F7-4D47-A851-51B8C702126E}">
      <dgm:prSet phldrT="[Text]"/>
      <dgm:spPr/>
      <dgm:t>
        <a:bodyPr/>
        <a:lstStyle/>
        <a:p>
          <a:r>
            <a:rPr lang="en-GB" dirty="0"/>
            <a:t>Variety</a:t>
          </a:r>
        </a:p>
      </dgm:t>
    </dgm:pt>
    <dgm:pt modelId="{D817F9A3-C657-434B-9558-FF668814B1BB}" type="parTrans" cxnId="{71B1CE0A-7406-48CE-B563-461CD236186C}">
      <dgm:prSet/>
      <dgm:spPr/>
      <dgm:t>
        <a:bodyPr/>
        <a:lstStyle/>
        <a:p>
          <a:endParaRPr lang="en-GB"/>
        </a:p>
      </dgm:t>
    </dgm:pt>
    <dgm:pt modelId="{DF5EB01D-BFBA-455E-98BF-14D4F00A29A6}" type="sibTrans" cxnId="{71B1CE0A-7406-48CE-B563-461CD236186C}">
      <dgm:prSet/>
      <dgm:spPr/>
      <dgm:t>
        <a:bodyPr/>
        <a:lstStyle/>
        <a:p>
          <a:endParaRPr lang="en-GB"/>
        </a:p>
      </dgm:t>
    </dgm:pt>
    <dgm:pt modelId="{C3220C74-80B4-4CF4-B75A-4B193FC09DB5}">
      <dgm:prSet phldrT="[Text]"/>
      <dgm:spPr/>
      <dgm:t>
        <a:bodyPr/>
        <a:lstStyle/>
        <a:p>
          <a:r>
            <a:rPr lang="en-GB" dirty="0"/>
            <a:t>Volume</a:t>
          </a:r>
        </a:p>
      </dgm:t>
    </dgm:pt>
    <dgm:pt modelId="{4F28980D-1546-4295-8159-28587BA2C4DE}" type="parTrans" cxnId="{6DAF0EA0-85E4-45D1-BE37-D0D8A06A83A0}">
      <dgm:prSet/>
      <dgm:spPr/>
      <dgm:t>
        <a:bodyPr/>
        <a:lstStyle/>
        <a:p>
          <a:endParaRPr lang="en-GB"/>
        </a:p>
      </dgm:t>
    </dgm:pt>
    <dgm:pt modelId="{8ED372E0-1E57-471D-BD6C-B869DCCA1CE7}" type="sibTrans" cxnId="{6DAF0EA0-85E4-45D1-BE37-D0D8A06A83A0}">
      <dgm:prSet/>
      <dgm:spPr/>
      <dgm:t>
        <a:bodyPr/>
        <a:lstStyle/>
        <a:p>
          <a:endParaRPr lang="en-GB"/>
        </a:p>
      </dgm:t>
    </dgm:pt>
    <dgm:pt modelId="{86A7121A-DFA6-4642-87CE-51E76CEA7106}">
      <dgm:prSet phldrT="[Text]"/>
      <dgm:spPr/>
      <dgm:t>
        <a:bodyPr/>
        <a:lstStyle/>
        <a:p>
          <a:r>
            <a:rPr lang="en-GB" dirty="0"/>
            <a:t>Veracity</a:t>
          </a:r>
        </a:p>
      </dgm:t>
    </dgm:pt>
    <dgm:pt modelId="{0ABE5E00-80BA-4831-B2F1-C6A072E701DF}" type="parTrans" cxnId="{8D59C274-606B-4054-A576-5AA90E512DC7}">
      <dgm:prSet/>
      <dgm:spPr/>
      <dgm:t>
        <a:bodyPr/>
        <a:lstStyle/>
        <a:p>
          <a:endParaRPr lang="en-GB"/>
        </a:p>
      </dgm:t>
    </dgm:pt>
    <dgm:pt modelId="{742EFD5D-C246-4205-B0DD-DB8071D4C680}" type="sibTrans" cxnId="{8D59C274-606B-4054-A576-5AA90E512DC7}">
      <dgm:prSet/>
      <dgm:spPr/>
      <dgm:t>
        <a:bodyPr/>
        <a:lstStyle/>
        <a:p>
          <a:endParaRPr lang="en-GB"/>
        </a:p>
      </dgm:t>
    </dgm:pt>
    <dgm:pt modelId="{FFC334AB-F551-43BF-B24E-674E7A5A5F36}">
      <dgm:prSet phldrT="[Text]"/>
      <dgm:spPr/>
      <dgm:t>
        <a:bodyPr/>
        <a:lstStyle/>
        <a:p>
          <a:r>
            <a:rPr lang="en-GB" dirty="0"/>
            <a:t>Validation</a:t>
          </a:r>
        </a:p>
      </dgm:t>
    </dgm:pt>
    <dgm:pt modelId="{70474D74-2D45-4776-A68E-0FB735AB1347}" type="parTrans" cxnId="{AA7FA27F-D2A6-4814-AF77-722016423135}">
      <dgm:prSet/>
      <dgm:spPr/>
      <dgm:t>
        <a:bodyPr/>
        <a:lstStyle/>
        <a:p>
          <a:endParaRPr lang="en-GB"/>
        </a:p>
      </dgm:t>
    </dgm:pt>
    <dgm:pt modelId="{19A6D4DB-4E68-4064-B636-95142924C08F}" type="sibTrans" cxnId="{AA7FA27F-D2A6-4814-AF77-722016423135}">
      <dgm:prSet/>
      <dgm:spPr/>
      <dgm:t>
        <a:bodyPr/>
        <a:lstStyle/>
        <a:p>
          <a:endParaRPr lang="en-GB"/>
        </a:p>
      </dgm:t>
    </dgm:pt>
    <dgm:pt modelId="{D86302EE-6FE6-4391-9203-A6A51226AF5D}">
      <dgm:prSet phldrT="[Text]"/>
      <dgm:spPr/>
      <dgm:t>
        <a:bodyPr/>
        <a:lstStyle/>
        <a:p>
          <a:r>
            <a:rPr lang="en-GB" dirty="0"/>
            <a:t>Value </a:t>
          </a:r>
        </a:p>
      </dgm:t>
    </dgm:pt>
    <dgm:pt modelId="{D0754E72-70A8-4C91-8136-DE7A8E3349A4}" type="parTrans" cxnId="{25360C67-E08F-4F05-90CC-B7A79AFC24FC}">
      <dgm:prSet/>
      <dgm:spPr/>
      <dgm:t>
        <a:bodyPr/>
        <a:lstStyle/>
        <a:p>
          <a:endParaRPr lang="en-GB"/>
        </a:p>
      </dgm:t>
    </dgm:pt>
    <dgm:pt modelId="{64DB26E0-C98B-4878-8752-9888577BA8D1}" type="sibTrans" cxnId="{25360C67-E08F-4F05-90CC-B7A79AFC24FC}">
      <dgm:prSet/>
      <dgm:spPr/>
      <dgm:t>
        <a:bodyPr/>
        <a:lstStyle/>
        <a:p>
          <a:endParaRPr lang="en-GB"/>
        </a:p>
      </dgm:t>
    </dgm:pt>
    <dgm:pt modelId="{8CF04EB4-36C4-4042-AD8E-6C58FC14204F}" type="pres">
      <dgm:prSet presAssocID="{8A803321-386E-4653-B014-DB50D5C5BADD}" presName="Name0" presStyleCnt="0">
        <dgm:presLayoutVars>
          <dgm:chMax val="1"/>
          <dgm:dir/>
          <dgm:animLvl val="ctr"/>
          <dgm:resizeHandles val="exact"/>
        </dgm:presLayoutVars>
      </dgm:prSet>
      <dgm:spPr/>
    </dgm:pt>
    <dgm:pt modelId="{B8194C32-2604-4229-AEC7-050510984C93}" type="pres">
      <dgm:prSet presAssocID="{7DE46C9C-6A1C-4C7C-A32B-ABB3B23A2B78}" presName="centerShape" presStyleLbl="node0" presStyleIdx="0" presStyleCnt="1" custScaleX="113245" custScaleY="113245"/>
      <dgm:spPr/>
    </dgm:pt>
    <dgm:pt modelId="{6969DB1B-EBDC-4C35-9AEA-A1AE8F9428B1}" type="pres">
      <dgm:prSet presAssocID="{A922552A-7CE5-48AA-B769-8F01D7D27CBD}" presName="node" presStyleLbl="node1" presStyleIdx="0" presStyleCnt="6">
        <dgm:presLayoutVars>
          <dgm:bulletEnabled val="1"/>
        </dgm:presLayoutVars>
      </dgm:prSet>
      <dgm:spPr/>
    </dgm:pt>
    <dgm:pt modelId="{DE6AB990-F04F-46D1-AA1C-47C1B098825C}" type="pres">
      <dgm:prSet presAssocID="{A922552A-7CE5-48AA-B769-8F01D7D27CBD}" presName="dummy" presStyleCnt="0"/>
      <dgm:spPr/>
    </dgm:pt>
    <dgm:pt modelId="{BF9D1F94-BDFA-4B90-B4E6-B3A5B9D09BC7}" type="pres">
      <dgm:prSet presAssocID="{ED5B1206-88C6-40E8-A27C-D53C97186F3B}" presName="sibTrans" presStyleLbl="sibTrans2D1" presStyleIdx="0" presStyleCnt="6"/>
      <dgm:spPr/>
    </dgm:pt>
    <dgm:pt modelId="{7375C08F-CE61-4B9D-876C-6776B359548C}" type="pres">
      <dgm:prSet presAssocID="{B5B02E11-22F7-4D47-A851-51B8C702126E}" presName="node" presStyleLbl="node1" presStyleIdx="1" presStyleCnt="6">
        <dgm:presLayoutVars>
          <dgm:bulletEnabled val="1"/>
        </dgm:presLayoutVars>
      </dgm:prSet>
      <dgm:spPr/>
    </dgm:pt>
    <dgm:pt modelId="{F17E643E-D84E-4BD7-AAA8-41013FA861B6}" type="pres">
      <dgm:prSet presAssocID="{B5B02E11-22F7-4D47-A851-51B8C702126E}" presName="dummy" presStyleCnt="0"/>
      <dgm:spPr/>
    </dgm:pt>
    <dgm:pt modelId="{04258B0D-01E0-4388-A167-592FAC7F347B}" type="pres">
      <dgm:prSet presAssocID="{DF5EB01D-BFBA-455E-98BF-14D4F00A29A6}" presName="sibTrans" presStyleLbl="sibTrans2D1" presStyleIdx="1" presStyleCnt="6"/>
      <dgm:spPr/>
    </dgm:pt>
    <dgm:pt modelId="{DB1C9C57-D0D7-4FBA-AB26-CF4BB8612C40}" type="pres">
      <dgm:prSet presAssocID="{C3220C74-80B4-4CF4-B75A-4B193FC09DB5}" presName="node" presStyleLbl="node1" presStyleIdx="2" presStyleCnt="6">
        <dgm:presLayoutVars>
          <dgm:bulletEnabled val="1"/>
        </dgm:presLayoutVars>
      </dgm:prSet>
      <dgm:spPr/>
    </dgm:pt>
    <dgm:pt modelId="{8A5FCFE2-A5E6-486A-B2BC-37C3A9B5473C}" type="pres">
      <dgm:prSet presAssocID="{C3220C74-80B4-4CF4-B75A-4B193FC09DB5}" presName="dummy" presStyleCnt="0"/>
      <dgm:spPr/>
    </dgm:pt>
    <dgm:pt modelId="{FD419788-565F-46FE-9B68-02E162A6D8EA}" type="pres">
      <dgm:prSet presAssocID="{8ED372E0-1E57-471D-BD6C-B869DCCA1CE7}" presName="sibTrans" presStyleLbl="sibTrans2D1" presStyleIdx="2" presStyleCnt="6"/>
      <dgm:spPr/>
    </dgm:pt>
    <dgm:pt modelId="{B2AD0772-1B66-4906-AAB0-268A0209C833}" type="pres">
      <dgm:prSet presAssocID="{86A7121A-DFA6-4642-87CE-51E76CEA7106}" presName="node" presStyleLbl="node1" presStyleIdx="3" presStyleCnt="6">
        <dgm:presLayoutVars>
          <dgm:bulletEnabled val="1"/>
        </dgm:presLayoutVars>
      </dgm:prSet>
      <dgm:spPr/>
    </dgm:pt>
    <dgm:pt modelId="{31CA7517-D4B2-49AE-904D-BF0BCADA5956}" type="pres">
      <dgm:prSet presAssocID="{86A7121A-DFA6-4642-87CE-51E76CEA7106}" presName="dummy" presStyleCnt="0"/>
      <dgm:spPr/>
    </dgm:pt>
    <dgm:pt modelId="{BD218B3B-DB1B-4664-8FE3-2B7157B7303C}" type="pres">
      <dgm:prSet presAssocID="{742EFD5D-C246-4205-B0DD-DB8071D4C680}" presName="sibTrans" presStyleLbl="sibTrans2D1" presStyleIdx="3" presStyleCnt="6"/>
      <dgm:spPr/>
    </dgm:pt>
    <dgm:pt modelId="{3A544EA5-DC43-4786-A23C-2063FE094265}" type="pres">
      <dgm:prSet presAssocID="{FFC334AB-F551-43BF-B24E-674E7A5A5F36}" presName="node" presStyleLbl="node1" presStyleIdx="4" presStyleCnt="6">
        <dgm:presLayoutVars>
          <dgm:bulletEnabled val="1"/>
        </dgm:presLayoutVars>
      </dgm:prSet>
      <dgm:spPr/>
    </dgm:pt>
    <dgm:pt modelId="{0E609A16-2082-4896-88B2-22C77D9EFE22}" type="pres">
      <dgm:prSet presAssocID="{FFC334AB-F551-43BF-B24E-674E7A5A5F36}" presName="dummy" presStyleCnt="0"/>
      <dgm:spPr/>
    </dgm:pt>
    <dgm:pt modelId="{1D01B90A-A1D8-452E-8B14-A2589FAEA6C7}" type="pres">
      <dgm:prSet presAssocID="{19A6D4DB-4E68-4064-B636-95142924C08F}" presName="sibTrans" presStyleLbl="sibTrans2D1" presStyleIdx="4" presStyleCnt="6"/>
      <dgm:spPr/>
    </dgm:pt>
    <dgm:pt modelId="{25CF8AFF-ACE9-47AE-9265-40A68DEE989C}" type="pres">
      <dgm:prSet presAssocID="{D86302EE-6FE6-4391-9203-A6A51226AF5D}" presName="node" presStyleLbl="node1" presStyleIdx="5" presStyleCnt="6">
        <dgm:presLayoutVars>
          <dgm:bulletEnabled val="1"/>
        </dgm:presLayoutVars>
      </dgm:prSet>
      <dgm:spPr/>
    </dgm:pt>
    <dgm:pt modelId="{83901F01-B559-4AD5-9F12-45997F9312D2}" type="pres">
      <dgm:prSet presAssocID="{D86302EE-6FE6-4391-9203-A6A51226AF5D}" presName="dummy" presStyleCnt="0"/>
      <dgm:spPr/>
    </dgm:pt>
    <dgm:pt modelId="{D2B94E8B-47D1-4179-9BCB-26C4BCC62A71}" type="pres">
      <dgm:prSet presAssocID="{64DB26E0-C98B-4878-8752-9888577BA8D1}" presName="sibTrans" presStyleLbl="sibTrans2D1" presStyleIdx="5" presStyleCnt="6"/>
      <dgm:spPr/>
    </dgm:pt>
  </dgm:ptLst>
  <dgm:cxnLst>
    <dgm:cxn modelId="{5BA76000-906D-4DD6-AC32-5A5822DDCD8E}" type="presOf" srcId="{D86302EE-6FE6-4391-9203-A6A51226AF5D}" destId="{25CF8AFF-ACE9-47AE-9265-40A68DEE989C}" srcOrd="0" destOrd="0" presId="urn:microsoft.com/office/officeart/2005/8/layout/radial6"/>
    <dgm:cxn modelId="{41659B06-622C-874D-8081-DC6D85D415D4}" type="presOf" srcId="{B5B02E11-22F7-4D47-A851-51B8C702126E}" destId="{7375C08F-CE61-4B9D-876C-6776B359548C}" srcOrd="0" destOrd="0" presId="urn:microsoft.com/office/officeart/2005/8/layout/radial6"/>
    <dgm:cxn modelId="{71B1CE0A-7406-48CE-B563-461CD236186C}" srcId="{7DE46C9C-6A1C-4C7C-A32B-ABB3B23A2B78}" destId="{B5B02E11-22F7-4D47-A851-51B8C702126E}" srcOrd="1" destOrd="0" parTransId="{D817F9A3-C657-434B-9558-FF668814B1BB}" sibTransId="{DF5EB01D-BFBA-455E-98BF-14D4F00A29A6}"/>
    <dgm:cxn modelId="{E4A5B610-3D8B-4777-9AD6-D47D72E74430}" type="presOf" srcId="{FFC334AB-F551-43BF-B24E-674E7A5A5F36}" destId="{3A544EA5-DC43-4786-A23C-2063FE094265}" srcOrd="0" destOrd="0" presId="urn:microsoft.com/office/officeart/2005/8/layout/radial6"/>
    <dgm:cxn modelId="{E03A0A14-4D36-45DE-82A2-90067C320466}" srcId="{8A803321-386E-4653-B014-DB50D5C5BADD}" destId="{7DE46C9C-6A1C-4C7C-A32B-ABB3B23A2B78}" srcOrd="0" destOrd="0" parTransId="{A9C5FF53-A6F9-41E8-AD72-6C9993F9C84C}" sibTransId="{4E9477A5-65F1-4F37-A0AF-8326E3820859}"/>
    <dgm:cxn modelId="{80B7CC19-011E-4EC2-8CCD-0793B317062A}" type="presOf" srcId="{19A6D4DB-4E68-4064-B636-95142924C08F}" destId="{1D01B90A-A1D8-452E-8B14-A2589FAEA6C7}" srcOrd="0" destOrd="0" presId="urn:microsoft.com/office/officeart/2005/8/layout/radial6"/>
    <dgm:cxn modelId="{99E2753E-1D98-374F-9870-7C48D2492F49}" type="presOf" srcId="{8ED372E0-1E57-471D-BD6C-B869DCCA1CE7}" destId="{FD419788-565F-46FE-9B68-02E162A6D8EA}" srcOrd="0" destOrd="0" presId="urn:microsoft.com/office/officeart/2005/8/layout/radial6"/>
    <dgm:cxn modelId="{592E5F48-B39C-AA40-9201-94FCB29B4DCD}" type="presOf" srcId="{DF5EB01D-BFBA-455E-98BF-14D4F00A29A6}" destId="{04258B0D-01E0-4388-A167-592FAC7F347B}" srcOrd="0" destOrd="0" presId="urn:microsoft.com/office/officeart/2005/8/layout/radial6"/>
    <dgm:cxn modelId="{25360C67-E08F-4F05-90CC-B7A79AFC24FC}" srcId="{7DE46C9C-6A1C-4C7C-A32B-ABB3B23A2B78}" destId="{D86302EE-6FE6-4391-9203-A6A51226AF5D}" srcOrd="5" destOrd="0" parTransId="{D0754E72-70A8-4C91-8136-DE7A8E3349A4}" sibTransId="{64DB26E0-C98B-4878-8752-9888577BA8D1}"/>
    <dgm:cxn modelId="{14FBB174-A5CA-C041-B68D-9CD006D14CCE}" type="presOf" srcId="{A922552A-7CE5-48AA-B769-8F01D7D27CBD}" destId="{6969DB1B-EBDC-4C35-9AEA-A1AE8F9428B1}" srcOrd="0" destOrd="0" presId="urn:microsoft.com/office/officeart/2005/8/layout/radial6"/>
    <dgm:cxn modelId="{8D59C274-606B-4054-A576-5AA90E512DC7}" srcId="{7DE46C9C-6A1C-4C7C-A32B-ABB3B23A2B78}" destId="{86A7121A-DFA6-4642-87CE-51E76CEA7106}" srcOrd="3" destOrd="0" parTransId="{0ABE5E00-80BA-4831-B2F1-C6A072E701DF}" sibTransId="{742EFD5D-C246-4205-B0DD-DB8071D4C680}"/>
    <dgm:cxn modelId="{8AB2437C-C9D2-BF44-AC11-90E6874E0D47}" type="presOf" srcId="{C3220C74-80B4-4CF4-B75A-4B193FC09DB5}" destId="{DB1C9C57-D0D7-4FBA-AB26-CF4BB8612C40}" srcOrd="0" destOrd="0" presId="urn:microsoft.com/office/officeart/2005/8/layout/radial6"/>
    <dgm:cxn modelId="{AA7FA27F-D2A6-4814-AF77-722016423135}" srcId="{7DE46C9C-6A1C-4C7C-A32B-ABB3B23A2B78}" destId="{FFC334AB-F551-43BF-B24E-674E7A5A5F36}" srcOrd="4" destOrd="0" parTransId="{70474D74-2D45-4776-A68E-0FB735AB1347}" sibTransId="{19A6D4DB-4E68-4064-B636-95142924C08F}"/>
    <dgm:cxn modelId="{535FC697-635D-144D-8876-B1C3D0BFC573}" type="presOf" srcId="{7DE46C9C-6A1C-4C7C-A32B-ABB3B23A2B78}" destId="{B8194C32-2604-4229-AEC7-050510984C93}" srcOrd="0" destOrd="0" presId="urn:microsoft.com/office/officeart/2005/8/layout/radial6"/>
    <dgm:cxn modelId="{6DAF0EA0-85E4-45D1-BE37-D0D8A06A83A0}" srcId="{7DE46C9C-6A1C-4C7C-A32B-ABB3B23A2B78}" destId="{C3220C74-80B4-4CF4-B75A-4B193FC09DB5}" srcOrd="2" destOrd="0" parTransId="{4F28980D-1546-4295-8159-28587BA2C4DE}" sibTransId="{8ED372E0-1E57-471D-BD6C-B869DCCA1CE7}"/>
    <dgm:cxn modelId="{1802E1A6-E9E0-4037-9A63-C52CF2803B91}" type="presOf" srcId="{742EFD5D-C246-4205-B0DD-DB8071D4C680}" destId="{BD218B3B-DB1B-4664-8FE3-2B7157B7303C}" srcOrd="0" destOrd="0" presId="urn:microsoft.com/office/officeart/2005/8/layout/radial6"/>
    <dgm:cxn modelId="{573147B6-5BFD-471B-ACA3-9A9BF2CFE174}" type="presOf" srcId="{64DB26E0-C98B-4878-8752-9888577BA8D1}" destId="{D2B94E8B-47D1-4179-9BCB-26C4BCC62A71}" srcOrd="0" destOrd="0" presId="urn:microsoft.com/office/officeart/2005/8/layout/radial6"/>
    <dgm:cxn modelId="{3811EDBF-53DD-1B4F-84C8-36B31285669F}" type="presOf" srcId="{ED5B1206-88C6-40E8-A27C-D53C97186F3B}" destId="{BF9D1F94-BDFA-4B90-B4E6-B3A5B9D09BC7}" srcOrd="0" destOrd="0" presId="urn:microsoft.com/office/officeart/2005/8/layout/radial6"/>
    <dgm:cxn modelId="{423F3FD5-A064-194B-A732-F58E61E9B113}" type="presOf" srcId="{8A803321-386E-4653-B014-DB50D5C5BADD}" destId="{8CF04EB4-36C4-4042-AD8E-6C58FC14204F}" srcOrd="0" destOrd="0" presId="urn:microsoft.com/office/officeart/2005/8/layout/radial6"/>
    <dgm:cxn modelId="{31B0A7E5-27CB-469A-9D61-B70EED50FAE4}" type="presOf" srcId="{86A7121A-DFA6-4642-87CE-51E76CEA7106}" destId="{B2AD0772-1B66-4906-AAB0-268A0209C833}" srcOrd="0" destOrd="0" presId="urn:microsoft.com/office/officeart/2005/8/layout/radial6"/>
    <dgm:cxn modelId="{9B84F2EC-A870-4C4A-A35A-9C9FCFE397FD}" srcId="{7DE46C9C-6A1C-4C7C-A32B-ABB3B23A2B78}" destId="{A922552A-7CE5-48AA-B769-8F01D7D27CBD}" srcOrd="0" destOrd="0" parTransId="{2B04B341-DD8E-4649-9D0B-B5637B620396}" sibTransId="{ED5B1206-88C6-40E8-A27C-D53C97186F3B}"/>
    <dgm:cxn modelId="{41C8D1A0-119D-FF46-8521-20AB6936CCED}" type="presParOf" srcId="{8CF04EB4-36C4-4042-AD8E-6C58FC14204F}" destId="{B8194C32-2604-4229-AEC7-050510984C93}" srcOrd="0" destOrd="0" presId="urn:microsoft.com/office/officeart/2005/8/layout/radial6"/>
    <dgm:cxn modelId="{0DB893C4-D732-CD40-8B54-43C09E31C8B7}" type="presParOf" srcId="{8CF04EB4-36C4-4042-AD8E-6C58FC14204F}" destId="{6969DB1B-EBDC-4C35-9AEA-A1AE8F9428B1}" srcOrd="1" destOrd="0" presId="urn:microsoft.com/office/officeart/2005/8/layout/radial6"/>
    <dgm:cxn modelId="{2C236A13-C729-9549-9AE4-65759D79F2E1}" type="presParOf" srcId="{8CF04EB4-36C4-4042-AD8E-6C58FC14204F}" destId="{DE6AB990-F04F-46D1-AA1C-47C1B098825C}" srcOrd="2" destOrd="0" presId="urn:microsoft.com/office/officeart/2005/8/layout/radial6"/>
    <dgm:cxn modelId="{B42CDBF8-911A-6E48-B57F-8F6845BAADB4}" type="presParOf" srcId="{8CF04EB4-36C4-4042-AD8E-6C58FC14204F}" destId="{BF9D1F94-BDFA-4B90-B4E6-B3A5B9D09BC7}" srcOrd="3" destOrd="0" presId="urn:microsoft.com/office/officeart/2005/8/layout/radial6"/>
    <dgm:cxn modelId="{6D76C139-0D6A-D84A-AFB4-E2BB7DFC1EB1}" type="presParOf" srcId="{8CF04EB4-36C4-4042-AD8E-6C58FC14204F}" destId="{7375C08F-CE61-4B9D-876C-6776B359548C}" srcOrd="4" destOrd="0" presId="urn:microsoft.com/office/officeart/2005/8/layout/radial6"/>
    <dgm:cxn modelId="{3A739B04-549F-0842-8A74-72478E95D76B}" type="presParOf" srcId="{8CF04EB4-36C4-4042-AD8E-6C58FC14204F}" destId="{F17E643E-D84E-4BD7-AAA8-41013FA861B6}" srcOrd="5" destOrd="0" presId="urn:microsoft.com/office/officeart/2005/8/layout/radial6"/>
    <dgm:cxn modelId="{5AC7F95E-DA9F-6747-8641-8CCB7AD89696}" type="presParOf" srcId="{8CF04EB4-36C4-4042-AD8E-6C58FC14204F}" destId="{04258B0D-01E0-4388-A167-592FAC7F347B}" srcOrd="6" destOrd="0" presId="urn:microsoft.com/office/officeart/2005/8/layout/radial6"/>
    <dgm:cxn modelId="{4EC38FE9-0EEA-3444-B381-4FEC5D818825}" type="presParOf" srcId="{8CF04EB4-36C4-4042-AD8E-6C58FC14204F}" destId="{DB1C9C57-D0D7-4FBA-AB26-CF4BB8612C40}" srcOrd="7" destOrd="0" presId="urn:microsoft.com/office/officeart/2005/8/layout/radial6"/>
    <dgm:cxn modelId="{A0B6E7E8-ABFF-F549-A988-0E017D387973}" type="presParOf" srcId="{8CF04EB4-36C4-4042-AD8E-6C58FC14204F}" destId="{8A5FCFE2-A5E6-486A-B2BC-37C3A9B5473C}" srcOrd="8" destOrd="0" presId="urn:microsoft.com/office/officeart/2005/8/layout/radial6"/>
    <dgm:cxn modelId="{5E318700-8685-924D-B7A6-EED3DDB911FC}" type="presParOf" srcId="{8CF04EB4-36C4-4042-AD8E-6C58FC14204F}" destId="{FD419788-565F-46FE-9B68-02E162A6D8EA}" srcOrd="9" destOrd="0" presId="urn:microsoft.com/office/officeart/2005/8/layout/radial6"/>
    <dgm:cxn modelId="{F194E8E2-0888-450E-B0B5-4C7D656174C4}" type="presParOf" srcId="{8CF04EB4-36C4-4042-AD8E-6C58FC14204F}" destId="{B2AD0772-1B66-4906-AAB0-268A0209C833}" srcOrd="10" destOrd="0" presId="urn:microsoft.com/office/officeart/2005/8/layout/radial6"/>
    <dgm:cxn modelId="{EFA8BE6E-A26A-496E-95C9-A3DEFEFF2A89}" type="presParOf" srcId="{8CF04EB4-36C4-4042-AD8E-6C58FC14204F}" destId="{31CA7517-D4B2-49AE-904D-BF0BCADA5956}" srcOrd="11" destOrd="0" presId="urn:microsoft.com/office/officeart/2005/8/layout/radial6"/>
    <dgm:cxn modelId="{7709AF5D-7C4C-462E-B0E9-605894857C2B}" type="presParOf" srcId="{8CF04EB4-36C4-4042-AD8E-6C58FC14204F}" destId="{BD218B3B-DB1B-4664-8FE3-2B7157B7303C}" srcOrd="12" destOrd="0" presId="urn:microsoft.com/office/officeart/2005/8/layout/radial6"/>
    <dgm:cxn modelId="{D4AD8604-1037-48D7-A9AB-CFE34C45E791}" type="presParOf" srcId="{8CF04EB4-36C4-4042-AD8E-6C58FC14204F}" destId="{3A544EA5-DC43-4786-A23C-2063FE094265}" srcOrd="13" destOrd="0" presId="urn:microsoft.com/office/officeart/2005/8/layout/radial6"/>
    <dgm:cxn modelId="{8D8B652D-3B08-4DB0-A4AD-C2D432581A82}" type="presParOf" srcId="{8CF04EB4-36C4-4042-AD8E-6C58FC14204F}" destId="{0E609A16-2082-4896-88B2-22C77D9EFE22}" srcOrd="14" destOrd="0" presId="urn:microsoft.com/office/officeart/2005/8/layout/radial6"/>
    <dgm:cxn modelId="{822A2609-8305-47BE-A6D8-9EF415A1BF91}" type="presParOf" srcId="{8CF04EB4-36C4-4042-AD8E-6C58FC14204F}" destId="{1D01B90A-A1D8-452E-8B14-A2589FAEA6C7}" srcOrd="15" destOrd="0" presId="urn:microsoft.com/office/officeart/2005/8/layout/radial6"/>
    <dgm:cxn modelId="{9F527CF9-058B-4A09-8E0A-2BCDB4F0D0A6}" type="presParOf" srcId="{8CF04EB4-36C4-4042-AD8E-6C58FC14204F}" destId="{25CF8AFF-ACE9-47AE-9265-40A68DEE989C}" srcOrd="16" destOrd="0" presId="urn:microsoft.com/office/officeart/2005/8/layout/radial6"/>
    <dgm:cxn modelId="{F0555C6F-BA03-4792-86F5-08FB82F7127F}" type="presParOf" srcId="{8CF04EB4-36C4-4042-AD8E-6C58FC14204F}" destId="{83901F01-B559-4AD5-9F12-45997F9312D2}" srcOrd="17" destOrd="0" presId="urn:microsoft.com/office/officeart/2005/8/layout/radial6"/>
    <dgm:cxn modelId="{BD9B38F2-8268-444D-A83E-733CB3B29EA6}" type="presParOf" srcId="{8CF04EB4-36C4-4042-AD8E-6C58FC14204F}" destId="{D2B94E8B-47D1-4179-9BCB-26C4BCC62A71}" srcOrd="18"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FAD7DFC-1C93-46C3-9A75-43F92FBD52D6}" type="doc">
      <dgm:prSet loTypeId="urn:microsoft.com/office/officeart/2005/8/layout/hList6" loCatId="list" qsTypeId="urn:microsoft.com/office/officeart/2005/8/quickstyle/simple5" qsCatId="simple" csTypeId="urn:microsoft.com/office/officeart/2005/8/colors/colorful3" csCatId="colorful" phldr="1"/>
      <dgm:spPr/>
      <dgm:t>
        <a:bodyPr/>
        <a:lstStyle/>
        <a:p>
          <a:endParaRPr lang="en-GB"/>
        </a:p>
      </dgm:t>
    </dgm:pt>
    <dgm:pt modelId="{55C38D0F-DE30-4F0B-B5BA-B7BB3C7C5D20}">
      <dgm:prSet phldrT="[Text]"/>
      <dgm:spPr/>
      <dgm:t>
        <a:bodyPr/>
        <a:lstStyle/>
        <a:p>
          <a:r>
            <a:rPr lang="en-GB"/>
            <a:t>Small Data</a:t>
          </a:r>
          <a:endParaRPr lang="en-GB" dirty="0"/>
        </a:p>
      </dgm:t>
    </dgm:pt>
    <dgm:pt modelId="{43063DCC-1F22-4329-8A2E-5508D534AA36}" type="parTrans" cxnId="{33A90742-6B15-4DE3-8CB0-330299231D34}">
      <dgm:prSet/>
      <dgm:spPr/>
      <dgm:t>
        <a:bodyPr/>
        <a:lstStyle/>
        <a:p>
          <a:endParaRPr lang="en-GB"/>
        </a:p>
      </dgm:t>
    </dgm:pt>
    <dgm:pt modelId="{71C176D2-67ED-4C6A-A8A0-CE1BF2FD7609}" type="sibTrans" cxnId="{33A90742-6B15-4DE3-8CB0-330299231D34}">
      <dgm:prSet/>
      <dgm:spPr/>
      <dgm:t>
        <a:bodyPr/>
        <a:lstStyle/>
        <a:p>
          <a:endParaRPr lang="en-GB"/>
        </a:p>
      </dgm:t>
    </dgm:pt>
    <dgm:pt modelId="{8D295E4D-A4DF-414E-887B-90E7B1EAD7F8}">
      <dgm:prSet phldrT="[Text]"/>
      <dgm:spPr/>
      <dgm:t>
        <a:bodyPr/>
        <a:lstStyle/>
        <a:p>
          <a:r>
            <a:rPr lang="en-GB" dirty="0"/>
            <a:t>Big Data</a:t>
          </a:r>
        </a:p>
      </dgm:t>
    </dgm:pt>
    <dgm:pt modelId="{9E7099CC-4777-4D4D-A809-25C94A7179FC}" type="parTrans" cxnId="{BE3B3C7B-EBF0-4C91-8F45-F65B95DA27C7}">
      <dgm:prSet/>
      <dgm:spPr/>
      <dgm:t>
        <a:bodyPr/>
        <a:lstStyle/>
        <a:p>
          <a:endParaRPr lang="en-GB"/>
        </a:p>
      </dgm:t>
    </dgm:pt>
    <dgm:pt modelId="{DC8509DB-72F4-4A00-9424-458E10B6E62D}" type="sibTrans" cxnId="{BE3B3C7B-EBF0-4C91-8F45-F65B95DA27C7}">
      <dgm:prSet/>
      <dgm:spPr/>
      <dgm:t>
        <a:bodyPr/>
        <a:lstStyle/>
        <a:p>
          <a:endParaRPr lang="en-GB"/>
        </a:p>
      </dgm:t>
    </dgm:pt>
    <dgm:pt modelId="{866F4E26-99A0-4166-BE9A-6425106C9F9C}">
      <dgm:prSet/>
      <dgm:spPr/>
      <dgm:t>
        <a:bodyPr/>
        <a:lstStyle/>
        <a:p>
          <a:r>
            <a:rPr lang="en-GB" dirty="0"/>
            <a:t>Goals: Specific</a:t>
          </a:r>
        </a:p>
      </dgm:t>
    </dgm:pt>
    <dgm:pt modelId="{0F8C29F0-24F1-4D92-9238-54B6E8AFCB81}" type="parTrans" cxnId="{EB724A3A-E104-4945-887B-8B05EF3195D2}">
      <dgm:prSet/>
      <dgm:spPr/>
      <dgm:t>
        <a:bodyPr/>
        <a:lstStyle/>
        <a:p>
          <a:endParaRPr lang="en-GB"/>
        </a:p>
      </dgm:t>
    </dgm:pt>
    <dgm:pt modelId="{63A2CB05-FBC5-4D5F-A552-21A515AB80D7}" type="sibTrans" cxnId="{EB724A3A-E104-4945-887B-8B05EF3195D2}">
      <dgm:prSet/>
      <dgm:spPr/>
      <dgm:t>
        <a:bodyPr/>
        <a:lstStyle/>
        <a:p>
          <a:endParaRPr lang="en-GB"/>
        </a:p>
      </dgm:t>
    </dgm:pt>
    <dgm:pt modelId="{5F8285D7-3387-47FC-A4AD-F5DD7E43ADEB}">
      <dgm:prSet/>
      <dgm:spPr/>
      <dgm:t>
        <a:bodyPr/>
        <a:lstStyle/>
        <a:p>
          <a:r>
            <a:rPr lang="en-GB" dirty="0"/>
            <a:t>Location: In one place</a:t>
          </a:r>
        </a:p>
      </dgm:t>
    </dgm:pt>
    <dgm:pt modelId="{4EE5EEAB-FD42-4D21-BC7B-689428E8B154}" type="parTrans" cxnId="{497D3933-01A6-4B57-A536-5A9A38B635BB}">
      <dgm:prSet/>
      <dgm:spPr/>
      <dgm:t>
        <a:bodyPr/>
        <a:lstStyle/>
        <a:p>
          <a:endParaRPr lang="en-GB"/>
        </a:p>
      </dgm:t>
    </dgm:pt>
    <dgm:pt modelId="{9D67C33B-4551-4ED7-8EA9-263C29AC6A98}" type="sibTrans" cxnId="{497D3933-01A6-4B57-A536-5A9A38B635BB}">
      <dgm:prSet/>
      <dgm:spPr/>
      <dgm:t>
        <a:bodyPr/>
        <a:lstStyle/>
        <a:p>
          <a:endParaRPr lang="en-GB"/>
        </a:p>
      </dgm:t>
    </dgm:pt>
    <dgm:pt modelId="{21825D6E-AFAB-4940-A57D-FC5A85F9FABB}">
      <dgm:prSet/>
      <dgm:spPr/>
      <dgm:t>
        <a:bodyPr/>
        <a:lstStyle/>
        <a:p>
          <a:r>
            <a:rPr lang="en-GB" dirty="0"/>
            <a:t>Structure: structured</a:t>
          </a:r>
        </a:p>
      </dgm:t>
    </dgm:pt>
    <dgm:pt modelId="{987C5F96-D3E7-4A62-848D-42F903AABCD0}" type="parTrans" cxnId="{15D60616-56BF-4E7D-AA48-4C7FE2CAF25D}">
      <dgm:prSet/>
      <dgm:spPr/>
      <dgm:t>
        <a:bodyPr/>
        <a:lstStyle/>
        <a:p>
          <a:endParaRPr lang="en-GB"/>
        </a:p>
      </dgm:t>
    </dgm:pt>
    <dgm:pt modelId="{0F322D3F-06EC-4C71-8115-87CF90998C38}" type="sibTrans" cxnId="{15D60616-56BF-4E7D-AA48-4C7FE2CAF25D}">
      <dgm:prSet/>
      <dgm:spPr/>
      <dgm:t>
        <a:bodyPr/>
        <a:lstStyle/>
        <a:p>
          <a:endParaRPr lang="en-GB"/>
        </a:p>
      </dgm:t>
    </dgm:pt>
    <dgm:pt modelId="{7DA74462-0139-4B23-9241-CB211415C676}">
      <dgm:prSet/>
      <dgm:spPr/>
      <dgm:t>
        <a:bodyPr/>
        <a:lstStyle/>
        <a:p>
          <a:r>
            <a:rPr lang="en-GB" dirty="0"/>
            <a:t>Preparation: by end user for their own purpose</a:t>
          </a:r>
        </a:p>
      </dgm:t>
    </dgm:pt>
    <dgm:pt modelId="{84964083-210C-416B-91AD-9703CB21B93C}" type="parTrans" cxnId="{A309581F-CB9D-45ED-B0A5-A8D2D4E46289}">
      <dgm:prSet/>
      <dgm:spPr/>
      <dgm:t>
        <a:bodyPr/>
        <a:lstStyle/>
        <a:p>
          <a:endParaRPr lang="en-GB"/>
        </a:p>
      </dgm:t>
    </dgm:pt>
    <dgm:pt modelId="{F82F3639-B3E2-4A74-B981-CA515ACE28F9}" type="sibTrans" cxnId="{A309581F-CB9D-45ED-B0A5-A8D2D4E46289}">
      <dgm:prSet/>
      <dgm:spPr/>
      <dgm:t>
        <a:bodyPr/>
        <a:lstStyle/>
        <a:p>
          <a:endParaRPr lang="en-GB"/>
        </a:p>
      </dgm:t>
    </dgm:pt>
    <dgm:pt modelId="{359DA5D7-E4B5-4DA4-AF19-C70186291E4D}">
      <dgm:prSet/>
      <dgm:spPr/>
      <dgm:t>
        <a:bodyPr/>
        <a:lstStyle/>
        <a:p>
          <a:r>
            <a:rPr lang="en-GB" dirty="0"/>
            <a:t>Longevity: kept for specific time</a:t>
          </a:r>
        </a:p>
      </dgm:t>
    </dgm:pt>
    <dgm:pt modelId="{B90A88EC-8290-4EF5-9E80-D0EDC12CCEA5}" type="parTrans" cxnId="{0662B7A4-D992-49DA-8BAE-3BDEF9563876}">
      <dgm:prSet/>
      <dgm:spPr/>
      <dgm:t>
        <a:bodyPr/>
        <a:lstStyle/>
        <a:p>
          <a:endParaRPr lang="en-GB"/>
        </a:p>
      </dgm:t>
    </dgm:pt>
    <dgm:pt modelId="{391B0340-A8C2-4A0C-9AC3-753FC8F0448E}" type="sibTrans" cxnId="{0662B7A4-D992-49DA-8BAE-3BDEF9563876}">
      <dgm:prSet/>
      <dgm:spPr/>
      <dgm:t>
        <a:bodyPr/>
        <a:lstStyle/>
        <a:p>
          <a:endParaRPr lang="en-GB"/>
        </a:p>
      </dgm:t>
    </dgm:pt>
    <dgm:pt modelId="{9A1D69B7-276B-4985-A304-5666123CFB2C}">
      <dgm:prSet/>
      <dgm:spPr/>
      <dgm:t>
        <a:bodyPr/>
        <a:lstStyle/>
        <a:p>
          <a:r>
            <a:rPr lang="en-GB" dirty="0"/>
            <a:t>Reproducibility: can be reproduced</a:t>
          </a:r>
        </a:p>
      </dgm:t>
    </dgm:pt>
    <dgm:pt modelId="{270A032B-AE26-49B2-87A4-343A831043EE}" type="parTrans" cxnId="{6F8A5EC4-789A-479E-8846-A11B7D5D22E1}">
      <dgm:prSet/>
      <dgm:spPr/>
      <dgm:t>
        <a:bodyPr/>
        <a:lstStyle/>
        <a:p>
          <a:endParaRPr lang="en-GB"/>
        </a:p>
      </dgm:t>
    </dgm:pt>
    <dgm:pt modelId="{48FE6365-E769-4664-8707-D24552ACDE6A}" type="sibTrans" cxnId="{6F8A5EC4-789A-479E-8846-A11B7D5D22E1}">
      <dgm:prSet/>
      <dgm:spPr/>
      <dgm:t>
        <a:bodyPr/>
        <a:lstStyle/>
        <a:p>
          <a:endParaRPr lang="en-GB"/>
        </a:p>
      </dgm:t>
    </dgm:pt>
    <dgm:pt modelId="{0416063B-7625-47F5-839E-890A0B03FEF3}">
      <dgm:prSet/>
      <dgm:spPr/>
      <dgm:t>
        <a:bodyPr/>
        <a:lstStyle/>
        <a:p>
          <a:r>
            <a:rPr lang="en-GB" dirty="0"/>
            <a:t>Stakes: data loss cost is limited</a:t>
          </a:r>
        </a:p>
      </dgm:t>
    </dgm:pt>
    <dgm:pt modelId="{E6298341-7E30-4E36-AB14-354570195790}" type="parTrans" cxnId="{3BCBC059-E2BF-4EBE-BA20-205E6C4E03A4}">
      <dgm:prSet/>
      <dgm:spPr/>
      <dgm:t>
        <a:bodyPr/>
        <a:lstStyle/>
        <a:p>
          <a:endParaRPr lang="en-GB"/>
        </a:p>
      </dgm:t>
    </dgm:pt>
    <dgm:pt modelId="{1868D573-9F15-44E2-8EBB-8A75FDF24944}" type="sibTrans" cxnId="{3BCBC059-E2BF-4EBE-BA20-205E6C4E03A4}">
      <dgm:prSet/>
      <dgm:spPr/>
      <dgm:t>
        <a:bodyPr/>
        <a:lstStyle/>
        <a:p>
          <a:endParaRPr lang="en-GB"/>
        </a:p>
      </dgm:t>
    </dgm:pt>
    <dgm:pt modelId="{7D0183AF-8C74-42DB-B51D-6E3D913C2AF4}">
      <dgm:prSet/>
      <dgm:spPr/>
      <dgm:t>
        <a:bodyPr/>
        <a:lstStyle/>
        <a:p>
          <a:r>
            <a:rPr lang="en-GB" dirty="0"/>
            <a:t>Analysis: can be analysed at once in one PC</a:t>
          </a:r>
        </a:p>
      </dgm:t>
    </dgm:pt>
    <dgm:pt modelId="{F65BDDB1-F99A-4CBA-82A9-8060D962F1B4}" type="parTrans" cxnId="{7D9593E5-5D16-46A3-B8DB-824DA7CEE59D}">
      <dgm:prSet/>
      <dgm:spPr/>
      <dgm:t>
        <a:bodyPr/>
        <a:lstStyle/>
        <a:p>
          <a:endParaRPr lang="en-GB"/>
        </a:p>
      </dgm:t>
    </dgm:pt>
    <dgm:pt modelId="{E2B7B2AA-89C0-4DE6-9DF2-473A726CCD7D}" type="sibTrans" cxnId="{7D9593E5-5D16-46A3-B8DB-824DA7CEE59D}">
      <dgm:prSet/>
      <dgm:spPr/>
      <dgm:t>
        <a:bodyPr/>
        <a:lstStyle/>
        <a:p>
          <a:endParaRPr lang="en-GB"/>
        </a:p>
      </dgm:t>
    </dgm:pt>
    <dgm:pt modelId="{DF735D38-1EB2-4165-A9BE-D33BDE31F6A9}">
      <dgm:prSet/>
      <dgm:spPr/>
      <dgm:t>
        <a:bodyPr/>
        <a:lstStyle/>
        <a:p>
          <a:r>
            <a:rPr lang="en-GB" dirty="0"/>
            <a:t>Goals:  Evolving</a:t>
          </a:r>
        </a:p>
      </dgm:t>
    </dgm:pt>
    <dgm:pt modelId="{6751B383-70B3-47A1-9B10-76503B3DFBA0}" type="parTrans" cxnId="{6695AA75-EAD2-4F23-8F93-A82887F15D05}">
      <dgm:prSet/>
      <dgm:spPr/>
      <dgm:t>
        <a:bodyPr/>
        <a:lstStyle/>
        <a:p>
          <a:endParaRPr lang="en-GB"/>
        </a:p>
      </dgm:t>
    </dgm:pt>
    <dgm:pt modelId="{008E4AEA-906E-49C3-8A9D-CBA6214DB2A0}" type="sibTrans" cxnId="{6695AA75-EAD2-4F23-8F93-A82887F15D05}">
      <dgm:prSet/>
      <dgm:spPr/>
      <dgm:t>
        <a:bodyPr/>
        <a:lstStyle/>
        <a:p>
          <a:endParaRPr lang="en-GB"/>
        </a:p>
      </dgm:t>
    </dgm:pt>
    <dgm:pt modelId="{67F2B08F-EE01-4430-B197-3E0BB84DDB09}">
      <dgm:prSet/>
      <dgm:spPr/>
      <dgm:t>
        <a:bodyPr/>
        <a:lstStyle/>
        <a:p>
          <a:r>
            <a:rPr lang="en-GB" dirty="0"/>
            <a:t>Location: distributed</a:t>
          </a:r>
        </a:p>
      </dgm:t>
    </dgm:pt>
    <dgm:pt modelId="{F17881A2-EF2A-44FC-8BFB-9D6CADE5CD0B}" type="parTrans" cxnId="{FF45B68A-83D1-429A-BC49-8D99F5D0716F}">
      <dgm:prSet/>
      <dgm:spPr/>
      <dgm:t>
        <a:bodyPr/>
        <a:lstStyle/>
        <a:p>
          <a:endParaRPr lang="en-GB"/>
        </a:p>
      </dgm:t>
    </dgm:pt>
    <dgm:pt modelId="{D5A89E0C-D114-42D7-A253-F0A3F668118E}" type="sibTrans" cxnId="{FF45B68A-83D1-429A-BC49-8D99F5D0716F}">
      <dgm:prSet/>
      <dgm:spPr/>
      <dgm:t>
        <a:bodyPr/>
        <a:lstStyle/>
        <a:p>
          <a:endParaRPr lang="en-GB"/>
        </a:p>
      </dgm:t>
    </dgm:pt>
    <dgm:pt modelId="{89032810-97C8-4B0B-B569-B95798AB89DB}">
      <dgm:prSet/>
      <dgm:spPr/>
      <dgm:t>
        <a:bodyPr/>
        <a:lstStyle/>
        <a:p>
          <a:r>
            <a:rPr lang="en-GB" dirty="0"/>
            <a:t>Structure: unstructured &amp; multi formats</a:t>
          </a:r>
        </a:p>
      </dgm:t>
    </dgm:pt>
    <dgm:pt modelId="{4ABA2FDD-85CE-4038-A353-236E42FD32D3}" type="parTrans" cxnId="{7BCAF886-A88B-4EFA-A32F-E65ED0B9B9D6}">
      <dgm:prSet/>
      <dgm:spPr/>
      <dgm:t>
        <a:bodyPr/>
        <a:lstStyle/>
        <a:p>
          <a:endParaRPr lang="en-GB"/>
        </a:p>
      </dgm:t>
    </dgm:pt>
    <dgm:pt modelId="{AA3500CC-338C-4CCF-B47D-E2464A6496DA}" type="sibTrans" cxnId="{7BCAF886-A88B-4EFA-A32F-E65ED0B9B9D6}">
      <dgm:prSet/>
      <dgm:spPr/>
      <dgm:t>
        <a:bodyPr/>
        <a:lstStyle/>
        <a:p>
          <a:endParaRPr lang="en-GB"/>
        </a:p>
      </dgm:t>
    </dgm:pt>
    <dgm:pt modelId="{44EE2653-FC8E-405B-8BDD-2AC14532069F}">
      <dgm:prSet/>
      <dgm:spPr/>
      <dgm:t>
        <a:bodyPr/>
        <a:lstStyle/>
        <a:p>
          <a:r>
            <a:rPr lang="en-GB" dirty="0"/>
            <a:t>Preparation: by many, used by many</a:t>
          </a:r>
        </a:p>
      </dgm:t>
    </dgm:pt>
    <dgm:pt modelId="{DE9FC6C5-2CBF-4381-B9A0-0D085D2B47AE}" type="parTrans" cxnId="{9FE7F13E-57CD-4ABE-8683-D6BEA14A6364}">
      <dgm:prSet/>
      <dgm:spPr/>
      <dgm:t>
        <a:bodyPr/>
        <a:lstStyle/>
        <a:p>
          <a:endParaRPr lang="en-GB"/>
        </a:p>
      </dgm:t>
    </dgm:pt>
    <dgm:pt modelId="{F6D8D0DE-B94B-414A-B521-1D9A1C9254B6}" type="sibTrans" cxnId="{9FE7F13E-57CD-4ABE-8683-D6BEA14A6364}">
      <dgm:prSet/>
      <dgm:spPr/>
      <dgm:t>
        <a:bodyPr/>
        <a:lstStyle/>
        <a:p>
          <a:endParaRPr lang="en-GB"/>
        </a:p>
      </dgm:t>
    </dgm:pt>
    <dgm:pt modelId="{B2E0E084-D62D-406B-B1D1-4795B45B1228}">
      <dgm:prSet/>
      <dgm:spPr/>
      <dgm:t>
        <a:bodyPr/>
        <a:lstStyle/>
        <a:p>
          <a:r>
            <a:rPr lang="en-GB" dirty="0"/>
            <a:t>Longevity: kept for long period of time</a:t>
          </a:r>
        </a:p>
      </dgm:t>
    </dgm:pt>
    <dgm:pt modelId="{6BDE24CD-6A6C-41EF-BA74-0417348D8DBB}" type="parTrans" cxnId="{1B3EE2F1-4136-4229-9260-FF15A597F49D}">
      <dgm:prSet/>
      <dgm:spPr/>
      <dgm:t>
        <a:bodyPr/>
        <a:lstStyle/>
        <a:p>
          <a:endParaRPr lang="en-GB"/>
        </a:p>
      </dgm:t>
    </dgm:pt>
    <dgm:pt modelId="{4D23F01A-485B-4E41-BFB5-0E5459C451BC}" type="sibTrans" cxnId="{1B3EE2F1-4136-4229-9260-FF15A597F49D}">
      <dgm:prSet/>
      <dgm:spPr/>
      <dgm:t>
        <a:bodyPr/>
        <a:lstStyle/>
        <a:p>
          <a:endParaRPr lang="en-GB"/>
        </a:p>
      </dgm:t>
    </dgm:pt>
    <dgm:pt modelId="{2797635F-6046-4C93-86C0-CE4A52264727}">
      <dgm:prSet/>
      <dgm:spPr/>
      <dgm:t>
        <a:bodyPr/>
        <a:lstStyle/>
        <a:p>
          <a:r>
            <a:rPr lang="en-GB" dirty="0"/>
            <a:t>Reproducibility: may not be possible</a:t>
          </a:r>
        </a:p>
      </dgm:t>
    </dgm:pt>
    <dgm:pt modelId="{31405C76-84B6-4EA4-981E-06BE37E44941}" type="parTrans" cxnId="{C83D7107-9DBD-49B9-99F5-07A6C0B57064}">
      <dgm:prSet/>
      <dgm:spPr/>
      <dgm:t>
        <a:bodyPr/>
        <a:lstStyle/>
        <a:p>
          <a:endParaRPr lang="en-GB"/>
        </a:p>
      </dgm:t>
    </dgm:pt>
    <dgm:pt modelId="{E1805767-1DDA-43E0-A96F-EDEC17E33DB5}" type="sibTrans" cxnId="{C83D7107-9DBD-49B9-99F5-07A6C0B57064}">
      <dgm:prSet/>
      <dgm:spPr/>
      <dgm:t>
        <a:bodyPr/>
        <a:lstStyle/>
        <a:p>
          <a:endParaRPr lang="en-GB"/>
        </a:p>
      </dgm:t>
    </dgm:pt>
    <dgm:pt modelId="{C303399E-2205-4669-8923-4812D64E7112}">
      <dgm:prSet/>
      <dgm:spPr/>
      <dgm:t>
        <a:bodyPr/>
        <a:lstStyle/>
        <a:p>
          <a:r>
            <a:rPr lang="en-GB" dirty="0"/>
            <a:t>Stakes: data loss cost is high</a:t>
          </a:r>
        </a:p>
      </dgm:t>
    </dgm:pt>
    <dgm:pt modelId="{E991E844-1621-46C3-8FFA-148065E6963B}" type="parTrans" cxnId="{AAA4FD2A-4630-4922-8862-3B4552AF0657}">
      <dgm:prSet/>
      <dgm:spPr/>
      <dgm:t>
        <a:bodyPr/>
        <a:lstStyle/>
        <a:p>
          <a:endParaRPr lang="en-GB"/>
        </a:p>
      </dgm:t>
    </dgm:pt>
    <dgm:pt modelId="{C2A4EDDC-B463-4B8F-BFD6-949CADF4D638}" type="sibTrans" cxnId="{AAA4FD2A-4630-4922-8862-3B4552AF0657}">
      <dgm:prSet/>
      <dgm:spPr/>
      <dgm:t>
        <a:bodyPr/>
        <a:lstStyle/>
        <a:p>
          <a:endParaRPr lang="en-GB"/>
        </a:p>
      </dgm:t>
    </dgm:pt>
    <dgm:pt modelId="{19C77E44-833E-4210-A4E5-EE4A0D8111D7}">
      <dgm:prSet/>
      <dgm:spPr/>
      <dgm:t>
        <a:bodyPr/>
        <a:lstStyle/>
        <a:p>
          <a:r>
            <a:rPr lang="en-GB" dirty="0"/>
            <a:t>Analysis: Multiple steps as files can be in different places and formats</a:t>
          </a:r>
        </a:p>
      </dgm:t>
    </dgm:pt>
    <dgm:pt modelId="{AC6646F8-13C5-4BC6-BF15-8E82BB103188}" type="parTrans" cxnId="{A8C15ED1-102B-4E8D-A95B-83C49CD05795}">
      <dgm:prSet/>
      <dgm:spPr/>
      <dgm:t>
        <a:bodyPr/>
        <a:lstStyle/>
        <a:p>
          <a:endParaRPr lang="en-GB"/>
        </a:p>
      </dgm:t>
    </dgm:pt>
    <dgm:pt modelId="{E20E5D2B-711E-49CC-A010-F847B6AD8DEB}" type="sibTrans" cxnId="{A8C15ED1-102B-4E8D-A95B-83C49CD05795}">
      <dgm:prSet/>
      <dgm:spPr/>
      <dgm:t>
        <a:bodyPr/>
        <a:lstStyle/>
        <a:p>
          <a:endParaRPr lang="en-GB"/>
        </a:p>
      </dgm:t>
    </dgm:pt>
    <dgm:pt modelId="{87B305A7-CB2E-4070-84D9-B324C547057B}" type="pres">
      <dgm:prSet presAssocID="{5FAD7DFC-1C93-46C3-9A75-43F92FBD52D6}" presName="Name0" presStyleCnt="0">
        <dgm:presLayoutVars>
          <dgm:dir/>
          <dgm:resizeHandles val="exact"/>
        </dgm:presLayoutVars>
      </dgm:prSet>
      <dgm:spPr/>
    </dgm:pt>
    <dgm:pt modelId="{3EFF0252-C533-4A45-B2DC-D23A9F1F8862}" type="pres">
      <dgm:prSet presAssocID="{55C38D0F-DE30-4F0B-B5BA-B7BB3C7C5D20}" presName="node" presStyleLbl="node1" presStyleIdx="0" presStyleCnt="2">
        <dgm:presLayoutVars>
          <dgm:bulletEnabled val="1"/>
        </dgm:presLayoutVars>
      </dgm:prSet>
      <dgm:spPr/>
    </dgm:pt>
    <dgm:pt modelId="{60A64247-919A-4EA4-9709-EA648D10E33B}" type="pres">
      <dgm:prSet presAssocID="{71C176D2-67ED-4C6A-A8A0-CE1BF2FD7609}" presName="sibTrans" presStyleCnt="0"/>
      <dgm:spPr/>
    </dgm:pt>
    <dgm:pt modelId="{E1358BFE-EA83-446F-AE3E-669FB9615128}" type="pres">
      <dgm:prSet presAssocID="{8D295E4D-A4DF-414E-887B-90E7B1EAD7F8}" presName="node" presStyleLbl="node1" presStyleIdx="1" presStyleCnt="2">
        <dgm:presLayoutVars>
          <dgm:bulletEnabled val="1"/>
        </dgm:presLayoutVars>
      </dgm:prSet>
      <dgm:spPr/>
    </dgm:pt>
  </dgm:ptLst>
  <dgm:cxnLst>
    <dgm:cxn modelId="{C83D7107-9DBD-49B9-99F5-07A6C0B57064}" srcId="{8D295E4D-A4DF-414E-887B-90E7B1EAD7F8}" destId="{2797635F-6046-4C93-86C0-CE4A52264727}" srcOrd="5" destOrd="0" parTransId="{31405C76-84B6-4EA4-981E-06BE37E44941}" sibTransId="{E1805767-1DDA-43E0-A96F-EDEC17E33DB5}"/>
    <dgm:cxn modelId="{B0CA590D-353C-4FB7-8196-F03345FFD01E}" type="presOf" srcId="{9A1D69B7-276B-4985-A304-5666123CFB2C}" destId="{3EFF0252-C533-4A45-B2DC-D23A9F1F8862}" srcOrd="0" destOrd="6" presId="urn:microsoft.com/office/officeart/2005/8/layout/hList6"/>
    <dgm:cxn modelId="{5F495C0E-ED25-44D4-947D-83C83B64D39A}" type="presOf" srcId="{2797635F-6046-4C93-86C0-CE4A52264727}" destId="{E1358BFE-EA83-446F-AE3E-669FB9615128}" srcOrd="0" destOrd="6" presId="urn:microsoft.com/office/officeart/2005/8/layout/hList6"/>
    <dgm:cxn modelId="{15D60616-56BF-4E7D-AA48-4C7FE2CAF25D}" srcId="{55C38D0F-DE30-4F0B-B5BA-B7BB3C7C5D20}" destId="{21825D6E-AFAB-4940-A57D-FC5A85F9FABB}" srcOrd="2" destOrd="0" parTransId="{987C5F96-D3E7-4A62-848D-42F903AABCD0}" sibTransId="{0F322D3F-06EC-4C71-8115-87CF90998C38}"/>
    <dgm:cxn modelId="{A309581F-CB9D-45ED-B0A5-A8D2D4E46289}" srcId="{55C38D0F-DE30-4F0B-B5BA-B7BB3C7C5D20}" destId="{7DA74462-0139-4B23-9241-CB211415C676}" srcOrd="3" destOrd="0" parTransId="{84964083-210C-416B-91AD-9703CB21B93C}" sibTransId="{F82F3639-B3E2-4A74-B981-CA515ACE28F9}"/>
    <dgm:cxn modelId="{9BA51224-868C-4F5B-BC95-616F2D9A7875}" type="presOf" srcId="{C303399E-2205-4669-8923-4812D64E7112}" destId="{E1358BFE-EA83-446F-AE3E-669FB9615128}" srcOrd="0" destOrd="7" presId="urn:microsoft.com/office/officeart/2005/8/layout/hList6"/>
    <dgm:cxn modelId="{A70FAB28-5753-4365-8CB7-22385BCFBD4D}" type="presOf" srcId="{44EE2653-FC8E-405B-8BDD-2AC14532069F}" destId="{E1358BFE-EA83-446F-AE3E-669FB9615128}" srcOrd="0" destOrd="4" presId="urn:microsoft.com/office/officeart/2005/8/layout/hList6"/>
    <dgm:cxn modelId="{AAA4FD2A-4630-4922-8862-3B4552AF0657}" srcId="{8D295E4D-A4DF-414E-887B-90E7B1EAD7F8}" destId="{C303399E-2205-4669-8923-4812D64E7112}" srcOrd="6" destOrd="0" parTransId="{E991E844-1621-46C3-8FFA-148065E6963B}" sibTransId="{C2A4EDDC-B463-4B8F-BFD6-949CADF4D638}"/>
    <dgm:cxn modelId="{497D3933-01A6-4B57-A536-5A9A38B635BB}" srcId="{55C38D0F-DE30-4F0B-B5BA-B7BB3C7C5D20}" destId="{5F8285D7-3387-47FC-A4AD-F5DD7E43ADEB}" srcOrd="1" destOrd="0" parTransId="{4EE5EEAB-FD42-4D21-BC7B-689428E8B154}" sibTransId="{9D67C33B-4551-4ED7-8EA9-263C29AC6A98}"/>
    <dgm:cxn modelId="{B02B7737-002C-4317-96A1-711A9EFBFAA6}" type="presOf" srcId="{7D0183AF-8C74-42DB-B51D-6E3D913C2AF4}" destId="{3EFF0252-C533-4A45-B2DC-D23A9F1F8862}" srcOrd="0" destOrd="8" presId="urn:microsoft.com/office/officeart/2005/8/layout/hList6"/>
    <dgm:cxn modelId="{83AB2239-2990-44F1-8DBB-2ACAFA064637}" type="presOf" srcId="{0416063B-7625-47F5-839E-890A0B03FEF3}" destId="{3EFF0252-C533-4A45-B2DC-D23A9F1F8862}" srcOrd="0" destOrd="7" presId="urn:microsoft.com/office/officeart/2005/8/layout/hList6"/>
    <dgm:cxn modelId="{EB724A3A-E104-4945-887B-8B05EF3195D2}" srcId="{55C38D0F-DE30-4F0B-B5BA-B7BB3C7C5D20}" destId="{866F4E26-99A0-4166-BE9A-6425106C9F9C}" srcOrd="0" destOrd="0" parTransId="{0F8C29F0-24F1-4D92-9238-54B6E8AFCB81}" sibTransId="{63A2CB05-FBC5-4D5F-A552-21A515AB80D7}"/>
    <dgm:cxn modelId="{9FE7F13E-57CD-4ABE-8683-D6BEA14A6364}" srcId="{8D295E4D-A4DF-414E-887B-90E7B1EAD7F8}" destId="{44EE2653-FC8E-405B-8BDD-2AC14532069F}" srcOrd="3" destOrd="0" parTransId="{DE9FC6C5-2CBF-4381-B9A0-0D085D2B47AE}" sibTransId="{F6D8D0DE-B94B-414A-B521-1D9A1C9254B6}"/>
    <dgm:cxn modelId="{33A90742-6B15-4DE3-8CB0-330299231D34}" srcId="{5FAD7DFC-1C93-46C3-9A75-43F92FBD52D6}" destId="{55C38D0F-DE30-4F0B-B5BA-B7BB3C7C5D20}" srcOrd="0" destOrd="0" parTransId="{43063DCC-1F22-4329-8A2E-5508D534AA36}" sibTransId="{71C176D2-67ED-4C6A-A8A0-CE1BF2FD7609}"/>
    <dgm:cxn modelId="{A1848143-7BB1-4856-83B5-9D9641900F55}" type="presOf" srcId="{866F4E26-99A0-4166-BE9A-6425106C9F9C}" destId="{3EFF0252-C533-4A45-B2DC-D23A9F1F8862}" srcOrd="0" destOrd="1" presId="urn:microsoft.com/office/officeart/2005/8/layout/hList6"/>
    <dgm:cxn modelId="{3BCBC059-E2BF-4EBE-BA20-205E6C4E03A4}" srcId="{55C38D0F-DE30-4F0B-B5BA-B7BB3C7C5D20}" destId="{0416063B-7625-47F5-839E-890A0B03FEF3}" srcOrd="6" destOrd="0" parTransId="{E6298341-7E30-4E36-AB14-354570195790}" sibTransId="{1868D573-9F15-44E2-8EBB-8A75FDF24944}"/>
    <dgm:cxn modelId="{32252E61-BB7D-4E7B-9FE0-EE189CD5B9B6}" type="presOf" srcId="{5F8285D7-3387-47FC-A4AD-F5DD7E43ADEB}" destId="{3EFF0252-C533-4A45-B2DC-D23A9F1F8862}" srcOrd="0" destOrd="2" presId="urn:microsoft.com/office/officeart/2005/8/layout/hList6"/>
    <dgm:cxn modelId="{3E5EF46F-0E4A-4687-93E3-FD37D5C3BF6E}" type="presOf" srcId="{5FAD7DFC-1C93-46C3-9A75-43F92FBD52D6}" destId="{87B305A7-CB2E-4070-84D9-B324C547057B}" srcOrd="0" destOrd="0" presId="urn:microsoft.com/office/officeart/2005/8/layout/hList6"/>
    <dgm:cxn modelId="{6695AA75-EAD2-4F23-8F93-A82887F15D05}" srcId="{8D295E4D-A4DF-414E-887B-90E7B1EAD7F8}" destId="{DF735D38-1EB2-4165-A9BE-D33BDE31F6A9}" srcOrd="0" destOrd="0" parTransId="{6751B383-70B3-47A1-9B10-76503B3DFBA0}" sibTransId="{008E4AEA-906E-49C3-8A9D-CBA6214DB2A0}"/>
    <dgm:cxn modelId="{BE3B3C7B-EBF0-4C91-8F45-F65B95DA27C7}" srcId="{5FAD7DFC-1C93-46C3-9A75-43F92FBD52D6}" destId="{8D295E4D-A4DF-414E-887B-90E7B1EAD7F8}" srcOrd="1" destOrd="0" parTransId="{9E7099CC-4777-4D4D-A809-25C94A7179FC}" sibTransId="{DC8509DB-72F4-4A00-9424-458E10B6E62D}"/>
    <dgm:cxn modelId="{84322185-4A65-4A11-8EB1-286590C2E943}" type="presOf" srcId="{DF735D38-1EB2-4165-A9BE-D33BDE31F6A9}" destId="{E1358BFE-EA83-446F-AE3E-669FB9615128}" srcOrd="0" destOrd="1" presId="urn:microsoft.com/office/officeart/2005/8/layout/hList6"/>
    <dgm:cxn modelId="{7BCAF886-A88B-4EFA-A32F-E65ED0B9B9D6}" srcId="{8D295E4D-A4DF-414E-887B-90E7B1EAD7F8}" destId="{89032810-97C8-4B0B-B569-B95798AB89DB}" srcOrd="2" destOrd="0" parTransId="{4ABA2FDD-85CE-4038-A353-236E42FD32D3}" sibTransId="{AA3500CC-338C-4CCF-B47D-E2464A6496DA}"/>
    <dgm:cxn modelId="{FF45B68A-83D1-429A-BC49-8D99F5D0716F}" srcId="{8D295E4D-A4DF-414E-887B-90E7B1EAD7F8}" destId="{67F2B08F-EE01-4430-B197-3E0BB84DDB09}" srcOrd="1" destOrd="0" parTransId="{F17881A2-EF2A-44FC-8BFB-9D6CADE5CD0B}" sibTransId="{D5A89E0C-D114-42D7-A253-F0A3F668118E}"/>
    <dgm:cxn modelId="{DE05C98C-B65B-4677-8DF7-9F3E8F384D5A}" type="presOf" srcId="{7DA74462-0139-4B23-9241-CB211415C676}" destId="{3EFF0252-C533-4A45-B2DC-D23A9F1F8862}" srcOrd="0" destOrd="4" presId="urn:microsoft.com/office/officeart/2005/8/layout/hList6"/>
    <dgm:cxn modelId="{6ABE2DA1-FCFA-4ADC-8677-403F14293EBB}" type="presOf" srcId="{19C77E44-833E-4210-A4E5-EE4A0D8111D7}" destId="{E1358BFE-EA83-446F-AE3E-669FB9615128}" srcOrd="0" destOrd="8" presId="urn:microsoft.com/office/officeart/2005/8/layout/hList6"/>
    <dgm:cxn modelId="{7DAF4FA4-7DDC-4C1D-B713-2AC7F21279DB}" type="presOf" srcId="{8D295E4D-A4DF-414E-887B-90E7B1EAD7F8}" destId="{E1358BFE-EA83-446F-AE3E-669FB9615128}" srcOrd="0" destOrd="0" presId="urn:microsoft.com/office/officeart/2005/8/layout/hList6"/>
    <dgm:cxn modelId="{0662B7A4-D992-49DA-8BAE-3BDEF9563876}" srcId="{55C38D0F-DE30-4F0B-B5BA-B7BB3C7C5D20}" destId="{359DA5D7-E4B5-4DA4-AF19-C70186291E4D}" srcOrd="4" destOrd="0" parTransId="{B90A88EC-8290-4EF5-9E80-D0EDC12CCEA5}" sibTransId="{391B0340-A8C2-4A0C-9AC3-753FC8F0448E}"/>
    <dgm:cxn modelId="{B9B06FAC-A363-4246-B1A3-DF0F166F6D3B}" type="presOf" srcId="{B2E0E084-D62D-406B-B1D1-4795B45B1228}" destId="{E1358BFE-EA83-446F-AE3E-669FB9615128}" srcOrd="0" destOrd="5" presId="urn:microsoft.com/office/officeart/2005/8/layout/hList6"/>
    <dgm:cxn modelId="{7C8400BF-CD9E-48C2-8132-DE51B061A1B4}" type="presOf" srcId="{89032810-97C8-4B0B-B569-B95798AB89DB}" destId="{E1358BFE-EA83-446F-AE3E-669FB9615128}" srcOrd="0" destOrd="3" presId="urn:microsoft.com/office/officeart/2005/8/layout/hList6"/>
    <dgm:cxn modelId="{6F8A5EC4-789A-479E-8846-A11B7D5D22E1}" srcId="{55C38D0F-DE30-4F0B-B5BA-B7BB3C7C5D20}" destId="{9A1D69B7-276B-4985-A304-5666123CFB2C}" srcOrd="5" destOrd="0" parTransId="{270A032B-AE26-49B2-87A4-343A831043EE}" sibTransId="{48FE6365-E769-4664-8707-D24552ACDE6A}"/>
    <dgm:cxn modelId="{1352CCCA-FCFD-4CD8-99DC-35A0EF740456}" type="presOf" srcId="{55C38D0F-DE30-4F0B-B5BA-B7BB3C7C5D20}" destId="{3EFF0252-C533-4A45-B2DC-D23A9F1F8862}" srcOrd="0" destOrd="0" presId="urn:microsoft.com/office/officeart/2005/8/layout/hList6"/>
    <dgm:cxn modelId="{A8C15ED1-102B-4E8D-A95B-83C49CD05795}" srcId="{8D295E4D-A4DF-414E-887B-90E7B1EAD7F8}" destId="{19C77E44-833E-4210-A4E5-EE4A0D8111D7}" srcOrd="7" destOrd="0" parTransId="{AC6646F8-13C5-4BC6-BF15-8E82BB103188}" sibTransId="{E20E5D2B-711E-49CC-A010-F847B6AD8DEB}"/>
    <dgm:cxn modelId="{7D9593E5-5D16-46A3-B8DB-824DA7CEE59D}" srcId="{55C38D0F-DE30-4F0B-B5BA-B7BB3C7C5D20}" destId="{7D0183AF-8C74-42DB-B51D-6E3D913C2AF4}" srcOrd="7" destOrd="0" parTransId="{F65BDDB1-F99A-4CBA-82A9-8060D962F1B4}" sibTransId="{E2B7B2AA-89C0-4DE6-9DF2-473A726CCD7D}"/>
    <dgm:cxn modelId="{9454C7E7-04F7-4B86-B509-9AA175AEDE0F}" type="presOf" srcId="{359DA5D7-E4B5-4DA4-AF19-C70186291E4D}" destId="{3EFF0252-C533-4A45-B2DC-D23A9F1F8862}" srcOrd="0" destOrd="5" presId="urn:microsoft.com/office/officeart/2005/8/layout/hList6"/>
    <dgm:cxn modelId="{1B199BE8-D776-4796-A319-6BF5972796D5}" type="presOf" srcId="{67F2B08F-EE01-4430-B197-3E0BB84DDB09}" destId="{E1358BFE-EA83-446F-AE3E-669FB9615128}" srcOrd="0" destOrd="2" presId="urn:microsoft.com/office/officeart/2005/8/layout/hList6"/>
    <dgm:cxn modelId="{477C2AF0-CF71-4E93-ABA2-1EBC7002C969}" type="presOf" srcId="{21825D6E-AFAB-4940-A57D-FC5A85F9FABB}" destId="{3EFF0252-C533-4A45-B2DC-D23A9F1F8862}" srcOrd="0" destOrd="3" presId="urn:microsoft.com/office/officeart/2005/8/layout/hList6"/>
    <dgm:cxn modelId="{1B3EE2F1-4136-4229-9260-FF15A597F49D}" srcId="{8D295E4D-A4DF-414E-887B-90E7B1EAD7F8}" destId="{B2E0E084-D62D-406B-B1D1-4795B45B1228}" srcOrd="4" destOrd="0" parTransId="{6BDE24CD-6A6C-41EF-BA74-0417348D8DBB}" sibTransId="{4D23F01A-485B-4E41-BFB5-0E5459C451BC}"/>
    <dgm:cxn modelId="{ECAAF4C2-A1AC-4BE0-B8A2-23C0ED1257E2}" type="presParOf" srcId="{87B305A7-CB2E-4070-84D9-B324C547057B}" destId="{3EFF0252-C533-4A45-B2DC-D23A9F1F8862}" srcOrd="0" destOrd="0" presId="urn:microsoft.com/office/officeart/2005/8/layout/hList6"/>
    <dgm:cxn modelId="{30AE3133-AC9C-4DEA-ABE9-69E77A348C1B}" type="presParOf" srcId="{87B305A7-CB2E-4070-84D9-B324C547057B}" destId="{60A64247-919A-4EA4-9709-EA648D10E33B}" srcOrd="1" destOrd="0" presId="urn:microsoft.com/office/officeart/2005/8/layout/hList6"/>
    <dgm:cxn modelId="{6EA23CD9-41CF-46C3-B1CD-13CB88979F7C}" type="presParOf" srcId="{87B305A7-CB2E-4070-84D9-B324C547057B}" destId="{E1358BFE-EA83-446F-AE3E-669FB9615128}"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504D3A0-69D9-4264-8CC1-41B7B16DA0CC}"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GB"/>
        </a:p>
      </dgm:t>
    </dgm:pt>
    <dgm:pt modelId="{E7970209-DC95-481B-8C74-847EF4BFCE29}">
      <dgm:prSet phldrT="[Text]"/>
      <dgm:spPr/>
      <dgm:t>
        <a:bodyPr/>
        <a:lstStyle/>
        <a:p>
          <a:r>
            <a:rPr lang="en-GB"/>
            <a:t>Human Generated</a:t>
          </a:r>
        </a:p>
      </dgm:t>
    </dgm:pt>
    <dgm:pt modelId="{FA8A6B1B-7688-40D0-B756-EB02F492BD12}" type="parTrans" cxnId="{7BDD52A1-61A4-48B7-A115-8F3B1D5CFE84}">
      <dgm:prSet/>
      <dgm:spPr/>
      <dgm:t>
        <a:bodyPr/>
        <a:lstStyle/>
        <a:p>
          <a:endParaRPr lang="en-GB"/>
        </a:p>
      </dgm:t>
    </dgm:pt>
    <dgm:pt modelId="{76D98E2B-A89E-4359-8E5C-0A6A9C9A93F0}" type="sibTrans" cxnId="{7BDD52A1-61A4-48B7-A115-8F3B1D5CFE84}">
      <dgm:prSet/>
      <dgm:spPr/>
      <dgm:t>
        <a:bodyPr/>
        <a:lstStyle/>
        <a:p>
          <a:endParaRPr lang="en-GB"/>
        </a:p>
      </dgm:t>
    </dgm:pt>
    <dgm:pt modelId="{11D190F5-2729-4188-8680-D61B3275C5A8}">
      <dgm:prSet/>
      <dgm:spPr/>
      <dgm:t>
        <a:bodyPr/>
        <a:lstStyle/>
        <a:p>
          <a:r>
            <a:rPr lang="en-GB"/>
            <a:t>Machine Generated</a:t>
          </a:r>
        </a:p>
      </dgm:t>
    </dgm:pt>
    <dgm:pt modelId="{5FA0B07D-582B-4381-B1AF-68C579A953F6}" type="parTrans" cxnId="{6FF923B5-0DEC-4A01-B749-B1D1EF4D050F}">
      <dgm:prSet/>
      <dgm:spPr/>
      <dgm:t>
        <a:bodyPr/>
        <a:lstStyle/>
        <a:p>
          <a:endParaRPr lang="en-GB"/>
        </a:p>
      </dgm:t>
    </dgm:pt>
    <dgm:pt modelId="{56721F1A-DA71-4CFB-907E-B1ACF1CE981B}" type="sibTrans" cxnId="{6FF923B5-0DEC-4A01-B749-B1D1EF4D050F}">
      <dgm:prSet/>
      <dgm:spPr/>
      <dgm:t>
        <a:bodyPr/>
        <a:lstStyle/>
        <a:p>
          <a:endParaRPr lang="en-GB"/>
        </a:p>
      </dgm:t>
    </dgm:pt>
    <dgm:pt modelId="{DA23C4C2-98A3-42A9-907F-1700C5074C24}" type="pres">
      <dgm:prSet presAssocID="{8504D3A0-69D9-4264-8CC1-41B7B16DA0CC}" presName="linear" presStyleCnt="0">
        <dgm:presLayoutVars>
          <dgm:animLvl val="lvl"/>
          <dgm:resizeHandles val="exact"/>
        </dgm:presLayoutVars>
      </dgm:prSet>
      <dgm:spPr/>
    </dgm:pt>
    <dgm:pt modelId="{2C609DB6-B492-4E37-817A-137DF2679098}" type="pres">
      <dgm:prSet presAssocID="{E7970209-DC95-481B-8C74-847EF4BFCE29}" presName="parentText" presStyleLbl="node1" presStyleIdx="0" presStyleCnt="2">
        <dgm:presLayoutVars>
          <dgm:chMax val="0"/>
          <dgm:bulletEnabled val="1"/>
        </dgm:presLayoutVars>
      </dgm:prSet>
      <dgm:spPr/>
    </dgm:pt>
    <dgm:pt modelId="{7A3FBB30-82F9-42E4-A4A1-AF2AD18BD499}" type="pres">
      <dgm:prSet presAssocID="{76D98E2B-A89E-4359-8E5C-0A6A9C9A93F0}" presName="spacer" presStyleCnt="0"/>
      <dgm:spPr/>
    </dgm:pt>
    <dgm:pt modelId="{007C16E3-9898-4E90-BF16-DFF0C6A1D387}" type="pres">
      <dgm:prSet presAssocID="{11D190F5-2729-4188-8680-D61B3275C5A8}" presName="parentText" presStyleLbl="node1" presStyleIdx="1" presStyleCnt="2">
        <dgm:presLayoutVars>
          <dgm:chMax val="0"/>
          <dgm:bulletEnabled val="1"/>
        </dgm:presLayoutVars>
      </dgm:prSet>
      <dgm:spPr/>
    </dgm:pt>
  </dgm:ptLst>
  <dgm:cxnLst>
    <dgm:cxn modelId="{DC5F4B15-D6D4-450E-B823-0E1CCDFDD274}" type="presOf" srcId="{8504D3A0-69D9-4264-8CC1-41B7B16DA0CC}" destId="{DA23C4C2-98A3-42A9-907F-1700C5074C24}" srcOrd="0" destOrd="0" presId="urn:microsoft.com/office/officeart/2005/8/layout/vList2"/>
    <dgm:cxn modelId="{6C9DD327-54D6-4198-96A6-B15840675E2C}" type="presOf" srcId="{11D190F5-2729-4188-8680-D61B3275C5A8}" destId="{007C16E3-9898-4E90-BF16-DFF0C6A1D387}" srcOrd="0" destOrd="0" presId="urn:microsoft.com/office/officeart/2005/8/layout/vList2"/>
    <dgm:cxn modelId="{C888EB3E-C4D6-4264-8644-D10AA2C657FC}" type="presOf" srcId="{E7970209-DC95-481B-8C74-847EF4BFCE29}" destId="{2C609DB6-B492-4E37-817A-137DF2679098}" srcOrd="0" destOrd="0" presId="urn:microsoft.com/office/officeart/2005/8/layout/vList2"/>
    <dgm:cxn modelId="{7BDD52A1-61A4-48B7-A115-8F3B1D5CFE84}" srcId="{8504D3A0-69D9-4264-8CC1-41B7B16DA0CC}" destId="{E7970209-DC95-481B-8C74-847EF4BFCE29}" srcOrd="0" destOrd="0" parTransId="{FA8A6B1B-7688-40D0-B756-EB02F492BD12}" sibTransId="{76D98E2B-A89E-4359-8E5C-0A6A9C9A93F0}"/>
    <dgm:cxn modelId="{6FF923B5-0DEC-4A01-B749-B1D1EF4D050F}" srcId="{8504D3A0-69D9-4264-8CC1-41B7B16DA0CC}" destId="{11D190F5-2729-4188-8680-D61B3275C5A8}" srcOrd="1" destOrd="0" parTransId="{5FA0B07D-582B-4381-B1AF-68C579A953F6}" sibTransId="{56721F1A-DA71-4CFB-907E-B1ACF1CE981B}"/>
    <dgm:cxn modelId="{3A2AA56D-23A9-4893-8C6B-C36DE2D47F5F}" type="presParOf" srcId="{DA23C4C2-98A3-42A9-907F-1700C5074C24}" destId="{2C609DB6-B492-4E37-817A-137DF2679098}" srcOrd="0" destOrd="0" presId="urn:microsoft.com/office/officeart/2005/8/layout/vList2"/>
    <dgm:cxn modelId="{3739C249-D1CC-4E67-B869-0E96079C4BA5}" type="presParOf" srcId="{DA23C4C2-98A3-42A9-907F-1700C5074C24}" destId="{7A3FBB30-82F9-42E4-A4A1-AF2AD18BD499}" srcOrd="1" destOrd="0" presId="urn:microsoft.com/office/officeart/2005/8/layout/vList2"/>
    <dgm:cxn modelId="{D98CECA6-E6C0-42C6-84BB-1891A0EE824C}" type="presParOf" srcId="{DA23C4C2-98A3-42A9-907F-1700C5074C24}" destId="{007C16E3-9898-4E90-BF16-DFF0C6A1D387}" srcOrd="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003220-78B2-4A7B-858A-EFCF79EDFC94}" type="doc">
      <dgm:prSet loTypeId="urn:microsoft.com/office/officeart/2008/layout/AlternatingHexagons" loCatId="list" qsTypeId="urn:microsoft.com/office/officeart/2005/8/quickstyle/simple5" qsCatId="simple" csTypeId="urn:microsoft.com/office/officeart/2005/8/colors/colorful1" csCatId="colorful" phldr="1"/>
      <dgm:spPr/>
      <dgm:t>
        <a:bodyPr/>
        <a:lstStyle/>
        <a:p>
          <a:endParaRPr lang="en-GB"/>
        </a:p>
      </dgm:t>
    </dgm:pt>
    <dgm:pt modelId="{D4504D50-A1CA-41EE-B50D-EEC60E4337E9}">
      <dgm:prSet phldrT="[Text]"/>
      <dgm:spPr/>
      <dgm:t>
        <a:bodyPr/>
        <a:lstStyle/>
        <a:p>
          <a:r>
            <a:rPr lang="en-GB"/>
            <a:t>Business</a:t>
          </a:r>
        </a:p>
      </dgm:t>
    </dgm:pt>
    <dgm:pt modelId="{F449A262-1E1C-4970-9346-660332773CE3}" type="parTrans" cxnId="{14BA9FFC-19AF-4EA4-A2F8-90A8ED3DEC9F}">
      <dgm:prSet/>
      <dgm:spPr/>
      <dgm:t>
        <a:bodyPr/>
        <a:lstStyle/>
        <a:p>
          <a:endParaRPr lang="en-GB"/>
        </a:p>
      </dgm:t>
    </dgm:pt>
    <dgm:pt modelId="{187B7D07-EBF9-4F41-8AE5-FA7A3A591D24}" type="sibTrans" cxnId="{14BA9FFC-19AF-4EA4-A2F8-90A8ED3DEC9F}">
      <dgm:prSet/>
      <dgm:spPr/>
      <dgm:t>
        <a:bodyPr/>
        <a:lstStyle/>
        <a:p>
          <a:endParaRPr lang="en-GB"/>
        </a:p>
      </dgm:t>
    </dgm:pt>
    <dgm:pt modelId="{B91DFD33-CAD5-486D-9326-3E505934C7FD}">
      <dgm:prSet/>
      <dgm:spPr/>
      <dgm:t>
        <a:bodyPr/>
        <a:lstStyle/>
        <a:p>
          <a:r>
            <a:rPr lang="en-GB" dirty="0"/>
            <a:t>Consumers</a:t>
          </a:r>
        </a:p>
      </dgm:t>
    </dgm:pt>
    <dgm:pt modelId="{38DB2617-5C9E-4D05-9859-D3B93EFFA203}" type="parTrans" cxnId="{4350286A-5722-4629-BFA0-D58678C86C4C}">
      <dgm:prSet/>
      <dgm:spPr/>
      <dgm:t>
        <a:bodyPr/>
        <a:lstStyle/>
        <a:p>
          <a:endParaRPr lang="en-GB"/>
        </a:p>
      </dgm:t>
    </dgm:pt>
    <dgm:pt modelId="{15D9AFB5-9239-4C40-B5FE-64C75B712B41}" type="sibTrans" cxnId="{4350286A-5722-4629-BFA0-D58678C86C4C}">
      <dgm:prSet/>
      <dgm:spPr/>
      <dgm:t>
        <a:bodyPr/>
        <a:lstStyle/>
        <a:p>
          <a:endParaRPr lang="en-GB"/>
        </a:p>
      </dgm:t>
    </dgm:pt>
    <dgm:pt modelId="{25317249-4314-46C7-A8F0-7492962B845F}">
      <dgm:prSet/>
      <dgm:spPr/>
      <dgm:t>
        <a:bodyPr/>
        <a:lstStyle/>
        <a:p>
          <a:r>
            <a:rPr lang="en-GB"/>
            <a:t>Research </a:t>
          </a:r>
        </a:p>
      </dgm:t>
    </dgm:pt>
    <dgm:pt modelId="{72C1F5DD-1D79-45C1-8360-CD99B7284A52}" type="parTrans" cxnId="{9968CBEB-F0CD-4157-8BA8-03B36B8F3CEC}">
      <dgm:prSet/>
      <dgm:spPr/>
      <dgm:t>
        <a:bodyPr/>
        <a:lstStyle/>
        <a:p>
          <a:endParaRPr lang="en-GB"/>
        </a:p>
      </dgm:t>
    </dgm:pt>
    <dgm:pt modelId="{D8160766-8A7A-4D8B-B93D-F3C9386C826F}" type="sibTrans" cxnId="{9968CBEB-F0CD-4157-8BA8-03B36B8F3CEC}">
      <dgm:prSet/>
      <dgm:spPr/>
      <dgm:t>
        <a:bodyPr/>
        <a:lstStyle/>
        <a:p>
          <a:endParaRPr lang="en-GB"/>
        </a:p>
      </dgm:t>
    </dgm:pt>
    <dgm:pt modelId="{E8986D93-BC7D-41C5-9E7D-D7006936BDC4}">
      <dgm:prSet/>
      <dgm:spPr/>
      <dgm:t>
        <a:bodyPr/>
        <a:lstStyle/>
        <a:p>
          <a:r>
            <a:rPr lang="en-GB"/>
            <a:t>Politics</a:t>
          </a:r>
        </a:p>
      </dgm:t>
    </dgm:pt>
    <dgm:pt modelId="{79A7A67E-5163-4909-87B9-032C0712483A}" type="parTrans" cxnId="{7890DD22-D5A6-4F12-81CA-57602521FF16}">
      <dgm:prSet/>
      <dgm:spPr/>
      <dgm:t>
        <a:bodyPr/>
        <a:lstStyle/>
        <a:p>
          <a:endParaRPr lang="en-GB"/>
        </a:p>
      </dgm:t>
    </dgm:pt>
    <dgm:pt modelId="{CECA0977-9DF1-4C0C-AD22-31CBD6DAD49D}" type="sibTrans" cxnId="{7890DD22-D5A6-4F12-81CA-57602521FF16}">
      <dgm:prSet/>
      <dgm:spPr/>
      <dgm:t>
        <a:bodyPr/>
        <a:lstStyle/>
        <a:p>
          <a:endParaRPr lang="en-GB"/>
        </a:p>
      </dgm:t>
    </dgm:pt>
    <dgm:pt modelId="{EEC141F4-4EB6-49D0-A3D6-CF7113F7AD1A}" type="pres">
      <dgm:prSet presAssocID="{0F003220-78B2-4A7B-858A-EFCF79EDFC94}" presName="Name0" presStyleCnt="0">
        <dgm:presLayoutVars>
          <dgm:chMax/>
          <dgm:chPref/>
          <dgm:dir/>
          <dgm:animLvl val="lvl"/>
        </dgm:presLayoutVars>
      </dgm:prSet>
      <dgm:spPr/>
    </dgm:pt>
    <dgm:pt modelId="{4020DE02-727C-46D8-8AD2-6509F59E9C11}" type="pres">
      <dgm:prSet presAssocID="{D4504D50-A1CA-41EE-B50D-EEC60E4337E9}" presName="composite" presStyleCnt="0"/>
      <dgm:spPr/>
    </dgm:pt>
    <dgm:pt modelId="{4B1CA242-1988-4E34-9688-5569931E9FCF}" type="pres">
      <dgm:prSet presAssocID="{D4504D50-A1CA-41EE-B50D-EEC60E4337E9}" presName="Parent1" presStyleLbl="node1" presStyleIdx="0" presStyleCnt="8">
        <dgm:presLayoutVars>
          <dgm:chMax val="1"/>
          <dgm:chPref val="1"/>
          <dgm:bulletEnabled val="1"/>
        </dgm:presLayoutVars>
      </dgm:prSet>
      <dgm:spPr/>
    </dgm:pt>
    <dgm:pt modelId="{11FCF0CC-80D5-454A-A56C-B01FE32CD73E}" type="pres">
      <dgm:prSet presAssocID="{D4504D50-A1CA-41EE-B50D-EEC60E4337E9}" presName="Childtext1" presStyleLbl="revTx" presStyleIdx="0" presStyleCnt="4">
        <dgm:presLayoutVars>
          <dgm:chMax val="0"/>
          <dgm:chPref val="0"/>
          <dgm:bulletEnabled val="1"/>
        </dgm:presLayoutVars>
      </dgm:prSet>
      <dgm:spPr/>
    </dgm:pt>
    <dgm:pt modelId="{71BEDC0E-0FE6-4BB0-8135-FE94F6CDB11D}" type="pres">
      <dgm:prSet presAssocID="{D4504D50-A1CA-41EE-B50D-EEC60E4337E9}" presName="BalanceSpacing" presStyleCnt="0"/>
      <dgm:spPr/>
    </dgm:pt>
    <dgm:pt modelId="{7EA74C86-E1C3-4912-B840-FEE74B9117E1}" type="pres">
      <dgm:prSet presAssocID="{D4504D50-A1CA-41EE-B50D-EEC60E4337E9}" presName="BalanceSpacing1" presStyleCnt="0"/>
      <dgm:spPr/>
    </dgm:pt>
    <dgm:pt modelId="{11A8B6E8-D423-492A-8868-0EA9B5AAEDE6}" type="pres">
      <dgm:prSet presAssocID="{187B7D07-EBF9-4F41-8AE5-FA7A3A591D24}" presName="Accent1Text" presStyleLbl="node1" presStyleIdx="1" presStyleCnt="8"/>
      <dgm:spPr/>
    </dgm:pt>
    <dgm:pt modelId="{F13838C2-33E5-4364-BB92-230B70237F09}" type="pres">
      <dgm:prSet presAssocID="{187B7D07-EBF9-4F41-8AE5-FA7A3A591D24}" presName="spaceBetweenRectangles" presStyleCnt="0"/>
      <dgm:spPr/>
    </dgm:pt>
    <dgm:pt modelId="{D82BC803-4F1F-4CC0-BDA6-4E8E6CD9BA47}" type="pres">
      <dgm:prSet presAssocID="{B91DFD33-CAD5-486D-9326-3E505934C7FD}" presName="composite" presStyleCnt="0"/>
      <dgm:spPr/>
    </dgm:pt>
    <dgm:pt modelId="{322554EE-6FB4-4C19-9CA6-C76AA560B3D6}" type="pres">
      <dgm:prSet presAssocID="{B91DFD33-CAD5-486D-9326-3E505934C7FD}" presName="Parent1" presStyleLbl="node1" presStyleIdx="2" presStyleCnt="8">
        <dgm:presLayoutVars>
          <dgm:chMax val="1"/>
          <dgm:chPref val="1"/>
          <dgm:bulletEnabled val="1"/>
        </dgm:presLayoutVars>
      </dgm:prSet>
      <dgm:spPr/>
    </dgm:pt>
    <dgm:pt modelId="{6649AF65-D9B8-47C7-BC53-43D3905650D9}" type="pres">
      <dgm:prSet presAssocID="{B91DFD33-CAD5-486D-9326-3E505934C7FD}" presName="Childtext1" presStyleLbl="revTx" presStyleIdx="1" presStyleCnt="4">
        <dgm:presLayoutVars>
          <dgm:chMax val="0"/>
          <dgm:chPref val="0"/>
          <dgm:bulletEnabled val="1"/>
        </dgm:presLayoutVars>
      </dgm:prSet>
      <dgm:spPr/>
    </dgm:pt>
    <dgm:pt modelId="{59FC554D-CEC2-4251-B60D-4DDA1A6440A6}" type="pres">
      <dgm:prSet presAssocID="{B91DFD33-CAD5-486D-9326-3E505934C7FD}" presName="BalanceSpacing" presStyleCnt="0"/>
      <dgm:spPr/>
    </dgm:pt>
    <dgm:pt modelId="{62DBC9AA-EA9B-468B-82FB-06676031F2F5}" type="pres">
      <dgm:prSet presAssocID="{B91DFD33-CAD5-486D-9326-3E505934C7FD}" presName="BalanceSpacing1" presStyleCnt="0"/>
      <dgm:spPr/>
    </dgm:pt>
    <dgm:pt modelId="{0484AE50-5F38-4CEF-8396-D5C2E895C0CC}" type="pres">
      <dgm:prSet presAssocID="{15D9AFB5-9239-4C40-B5FE-64C75B712B41}" presName="Accent1Text" presStyleLbl="node1" presStyleIdx="3" presStyleCnt="8"/>
      <dgm:spPr/>
    </dgm:pt>
    <dgm:pt modelId="{D92DF88C-44F0-480D-9DF2-A9490C3F03AC}" type="pres">
      <dgm:prSet presAssocID="{15D9AFB5-9239-4C40-B5FE-64C75B712B41}" presName="spaceBetweenRectangles" presStyleCnt="0"/>
      <dgm:spPr/>
    </dgm:pt>
    <dgm:pt modelId="{126F6E22-5599-439E-8077-96E19CCE9375}" type="pres">
      <dgm:prSet presAssocID="{25317249-4314-46C7-A8F0-7492962B845F}" presName="composite" presStyleCnt="0"/>
      <dgm:spPr/>
    </dgm:pt>
    <dgm:pt modelId="{1ED80E4F-6329-4103-8D42-C0EB34CE6069}" type="pres">
      <dgm:prSet presAssocID="{25317249-4314-46C7-A8F0-7492962B845F}" presName="Parent1" presStyleLbl="node1" presStyleIdx="4" presStyleCnt="8">
        <dgm:presLayoutVars>
          <dgm:chMax val="1"/>
          <dgm:chPref val="1"/>
          <dgm:bulletEnabled val="1"/>
        </dgm:presLayoutVars>
      </dgm:prSet>
      <dgm:spPr/>
    </dgm:pt>
    <dgm:pt modelId="{848E3667-0CC0-4710-BBCD-BE85FF022531}" type="pres">
      <dgm:prSet presAssocID="{25317249-4314-46C7-A8F0-7492962B845F}" presName="Childtext1" presStyleLbl="revTx" presStyleIdx="2" presStyleCnt="4">
        <dgm:presLayoutVars>
          <dgm:chMax val="0"/>
          <dgm:chPref val="0"/>
          <dgm:bulletEnabled val="1"/>
        </dgm:presLayoutVars>
      </dgm:prSet>
      <dgm:spPr/>
    </dgm:pt>
    <dgm:pt modelId="{FD033DA6-C958-4F30-85C5-40B2B0474DF5}" type="pres">
      <dgm:prSet presAssocID="{25317249-4314-46C7-A8F0-7492962B845F}" presName="BalanceSpacing" presStyleCnt="0"/>
      <dgm:spPr/>
    </dgm:pt>
    <dgm:pt modelId="{97D9B6AA-5007-4C3C-B812-E34561CEC072}" type="pres">
      <dgm:prSet presAssocID="{25317249-4314-46C7-A8F0-7492962B845F}" presName="BalanceSpacing1" presStyleCnt="0"/>
      <dgm:spPr/>
    </dgm:pt>
    <dgm:pt modelId="{4FA2C849-96D2-47C9-BCE2-71ED63390E38}" type="pres">
      <dgm:prSet presAssocID="{D8160766-8A7A-4D8B-B93D-F3C9386C826F}" presName="Accent1Text" presStyleLbl="node1" presStyleIdx="5" presStyleCnt="8"/>
      <dgm:spPr/>
    </dgm:pt>
    <dgm:pt modelId="{063FF0C8-04D5-4C26-83D1-C196B01B2901}" type="pres">
      <dgm:prSet presAssocID="{D8160766-8A7A-4D8B-B93D-F3C9386C826F}" presName="spaceBetweenRectangles" presStyleCnt="0"/>
      <dgm:spPr/>
    </dgm:pt>
    <dgm:pt modelId="{C1F81B0F-7BD4-4587-B7FB-49EF48E53C36}" type="pres">
      <dgm:prSet presAssocID="{E8986D93-BC7D-41C5-9E7D-D7006936BDC4}" presName="composite" presStyleCnt="0"/>
      <dgm:spPr/>
    </dgm:pt>
    <dgm:pt modelId="{2194E74B-9917-4F12-9346-E79F037F1E65}" type="pres">
      <dgm:prSet presAssocID="{E8986D93-BC7D-41C5-9E7D-D7006936BDC4}" presName="Parent1" presStyleLbl="node1" presStyleIdx="6" presStyleCnt="8">
        <dgm:presLayoutVars>
          <dgm:chMax val="1"/>
          <dgm:chPref val="1"/>
          <dgm:bulletEnabled val="1"/>
        </dgm:presLayoutVars>
      </dgm:prSet>
      <dgm:spPr/>
    </dgm:pt>
    <dgm:pt modelId="{EF57FFBD-4BE1-4797-83F3-0A7F12FFA389}" type="pres">
      <dgm:prSet presAssocID="{E8986D93-BC7D-41C5-9E7D-D7006936BDC4}" presName="Childtext1" presStyleLbl="revTx" presStyleIdx="3" presStyleCnt="4">
        <dgm:presLayoutVars>
          <dgm:chMax val="0"/>
          <dgm:chPref val="0"/>
          <dgm:bulletEnabled val="1"/>
        </dgm:presLayoutVars>
      </dgm:prSet>
      <dgm:spPr/>
    </dgm:pt>
    <dgm:pt modelId="{46EEDC34-C0E2-4FF1-9F32-AA4D1AF74C86}" type="pres">
      <dgm:prSet presAssocID="{E8986D93-BC7D-41C5-9E7D-D7006936BDC4}" presName="BalanceSpacing" presStyleCnt="0"/>
      <dgm:spPr/>
    </dgm:pt>
    <dgm:pt modelId="{49777289-53E7-4133-BC30-1AFCA9B7D4AA}" type="pres">
      <dgm:prSet presAssocID="{E8986D93-BC7D-41C5-9E7D-D7006936BDC4}" presName="BalanceSpacing1" presStyleCnt="0"/>
      <dgm:spPr/>
    </dgm:pt>
    <dgm:pt modelId="{000278D9-791B-4C1D-B73A-4622ED1AC426}" type="pres">
      <dgm:prSet presAssocID="{CECA0977-9DF1-4C0C-AD22-31CBD6DAD49D}" presName="Accent1Text" presStyleLbl="node1" presStyleIdx="7" presStyleCnt="8"/>
      <dgm:spPr/>
    </dgm:pt>
  </dgm:ptLst>
  <dgm:cxnLst>
    <dgm:cxn modelId="{E406D005-11DB-4787-86AB-0E132938B397}" type="presOf" srcId="{D4504D50-A1CA-41EE-B50D-EEC60E4337E9}" destId="{4B1CA242-1988-4E34-9688-5569931E9FCF}" srcOrd="0" destOrd="0" presId="urn:microsoft.com/office/officeart/2008/layout/AlternatingHexagons"/>
    <dgm:cxn modelId="{7890DD22-D5A6-4F12-81CA-57602521FF16}" srcId="{0F003220-78B2-4A7B-858A-EFCF79EDFC94}" destId="{E8986D93-BC7D-41C5-9E7D-D7006936BDC4}" srcOrd="3" destOrd="0" parTransId="{79A7A67E-5163-4909-87B9-032C0712483A}" sibTransId="{CECA0977-9DF1-4C0C-AD22-31CBD6DAD49D}"/>
    <dgm:cxn modelId="{BFCF7940-A073-48B7-9185-9F2303D7A13C}" type="presOf" srcId="{D8160766-8A7A-4D8B-B93D-F3C9386C826F}" destId="{4FA2C849-96D2-47C9-BCE2-71ED63390E38}" srcOrd="0" destOrd="0" presId="urn:microsoft.com/office/officeart/2008/layout/AlternatingHexagons"/>
    <dgm:cxn modelId="{85A85741-C80D-4D7F-BE5E-9F53C62D867B}" type="presOf" srcId="{187B7D07-EBF9-4F41-8AE5-FA7A3A591D24}" destId="{11A8B6E8-D423-492A-8868-0EA9B5AAEDE6}" srcOrd="0" destOrd="0" presId="urn:microsoft.com/office/officeart/2008/layout/AlternatingHexagons"/>
    <dgm:cxn modelId="{4350286A-5722-4629-BFA0-D58678C86C4C}" srcId="{0F003220-78B2-4A7B-858A-EFCF79EDFC94}" destId="{B91DFD33-CAD5-486D-9326-3E505934C7FD}" srcOrd="1" destOrd="0" parTransId="{38DB2617-5C9E-4D05-9859-D3B93EFFA203}" sibTransId="{15D9AFB5-9239-4C40-B5FE-64C75B712B41}"/>
    <dgm:cxn modelId="{60867385-5E7D-4195-A9B1-E7B87AC050B6}" type="presOf" srcId="{15D9AFB5-9239-4C40-B5FE-64C75B712B41}" destId="{0484AE50-5F38-4CEF-8396-D5C2E895C0CC}" srcOrd="0" destOrd="0" presId="urn:microsoft.com/office/officeart/2008/layout/AlternatingHexagons"/>
    <dgm:cxn modelId="{5CD7EE9E-6145-4392-9D6A-53FA7DF7D2A2}" type="presOf" srcId="{B91DFD33-CAD5-486D-9326-3E505934C7FD}" destId="{322554EE-6FB4-4C19-9CA6-C76AA560B3D6}" srcOrd="0" destOrd="0" presId="urn:microsoft.com/office/officeart/2008/layout/AlternatingHexagons"/>
    <dgm:cxn modelId="{3C448EBA-0C9F-4FD3-B74E-88EABA48F337}" type="presOf" srcId="{CECA0977-9DF1-4C0C-AD22-31CBD6DAD49D}" destId="{000278D9-791B-4C1D-B73A-4622ED1AC426}" srcOrd="0" destOrd="0" presId="urn:microsoft.com/office/officeart/2008/layout/AlternatingHexagons"/>
    <dgm:cxn modelId="{1BF03CEB-1F65-46F4-B26C-E5D7E20056D7}" type="presOf" srcId="{0F003220-78B2-4A7B-858A-EFCF79EDFC94}" destId="{EEC141F4-4EB6-49D0-A3D6-CF7113F7AD1A}" srcOrd="0" destOrd="0" presId="urn:microsoft.com/office/officeart/2008/layout/AlternatingHexagons"/>
    <dgm:cxn modelId="{9968CBEB-F0CD-4157-8BA8-03B36B8F3CEC}" srcId="{0F003220-78B2-4A7B-858A-EFCF79EDFC94}" destId="{25317249-4314-46C7-A8F0-7492962B845F}" srcOrd="2" destOrd="0" parTransId="{72C1F5DD-1D79-45C1-8360-CD99B7284A52}" sibTransId="{D8160766-8A7A-4D8B-B93D-F3C9386C826F}"/>
    <dgm:cxn modelId="{1B21C3EF-AD7F-44A6-B153-ACA1E037970E}" type="presOf" srcId="{25317249-4314-46C7-A8F0-7492962B845F}" destId="{1ED80E4F-6329-4103-8D42-C0EB34CE6069}" srcOrd="0" destOrd="0" presId="urn:microsoft.com/office/officeart/2008/layout/AlternatingHexagons"/>
    <dgm:cxn modelId="{416E59F9-A2B8-42CF-B801-E1C80D362948}" type="presOf" srcId="{E8986D93-BC7D-41C5-9E7D-D7006936BDC4}" destId="{2194E74B-9917-4F12-9346-E79F037F1E65}" srcOrd="0" destOrd="0" presId="urn:microsoft.com/office/officeart/2008/layout/AlternatingHexagons"/>
    <dgm:cxn modelId="{14BA9FFC-19AF-4EA4-A2F8-90A8ED3DEC9F}" srcId="{0F003220-78B2-4A7B-858A-EFCF79EDFC94}" destId="{D4504D50-A1CA-41EE-B50D-EEC60E4337E9}" srcOrd="0" destOrd="0" parTransId="{F449A262-1E1C-4970-9346-660332773CE3}" sibTransId="{187B7D07-EBF9-4F41-8AE5-FA7A3A591D24}"/>
    <dgm:cxn modelId="{9AEBFE16-CA13-40CB-A505-7C0920218D4B}" type="presParOf" srcId="{EEC141F4-4EB6-49D0-A3D6-CF7113F7AD1A}" destId="{4020DE02-727C-46D8-8AD2-6509F59E9C11}" srcOrd="0" destOrd="0" presId="urn:microsoft.com/office/officeart/2008/layout/AlternatingHexagons"/>
    <dgm:cxn modelId="{E5D53EAA-F032-4AE9-863D-77E16E625668}" type="presParOf" srcId="{4020DE02-727C-46D8-8AD2-6509F59E9C11}" destId="{4B1CA242-1988-4E34-9688-5569931E9FCF}" srcOrd="0" destOrd="0" presId="urn:microsoft.com/office/officeart/2008/layout/AlternatingHexagons"/>
    <dgm:cxn modelId="{D1F1A393-5F68-4F10-96CF-045E000B82BA}" type="presParOf" srcId="{4020DE02-727C-46D8-8AD2-6509F59E9C11}" destId="{11FCF0CC-80D5-454A-A56C-B01FE32CD73E}" srcOrd="1" destOrd="0" presId="urn:microsoft.com/office/officeart/2008/layout/AlternatingHexagons"/>
    <dgm:cxn modelId="{650C649E-6786-46EA-8685-8A751E67BF19}" type="presParOf" srcId="{4020DE02-727C-46D8-8AD2-6509F59E9C11}" destId="{71BEDC0E-0FE6-4BB0-8135-FE94F6CDB11D}" srcOrd="2" destOrd="0" presId="urn:microsoft.com/office/officeart/2008/layout/AlternatingHexagons"/>
    <dgm:cxn modelId="{39B276E4-5CDE-4A0E-9B6F-B422786E6128}" type="presParOf" srcId="{4020DE02-727C-46D8-8AD2-6509F59E9C11}" destId="{7EA74C86-E1C3-4912-B840-FEE74B9117E1}" srcOrd="3" destOrd="0" presId="urn:microsoft.com/office/officeart/2008/layout/AlternatingHexagons"/>
    <dgm:cxn modelId="{28D0AE5B-1264-4811-AA9A-F922588E03B7}" type="presParOf" srcId="{4020DE02-727C-46D8-8AD2-6509F59E9C11}" destId="{11A8B6E8-D423-492A-8868-0EA9B5AAEDE6}" srcOrd="4" destOrd="0" presId="urn:microsoft.com/office/officeart/2008/layout/AlternatingHexagons"/>
    <dgm:cxn modelId="{DF8B5A0C-DC25-46B2-A041-D92027AB7CDE}" type="presParOf" srcId="{EEC141F4-4EB6-49D0-A3D6-CF7113F7AD1A}" destId="{F13838C2-33E5-4364-BB92-230B70237F09}" srcOrd="1" destOrd="0" presId="urn:microsoft.com/office/officeart/2008/layout/AlternatingHexagons"/>
    <dgm:cxn modelId="{CE7B8DED-ADA3-4CD3-9865-EAC7309730FE}" type="presParOf" srcId="{EEC141F4-4EB6-49D0-A3D6-CF7113F7AD1A}" destId="{D82BC803-4F1F-4CC0-BDA6-4E8E6CD9BA47}" srcOrd="2" destOrd="0" presId="urn:microsoft.com/office/officeart/2008/layout/AlternatingHexagons"/>
    <dgm:cxn modelId="{BA4DDCF3-D055-4072-B363-FB79308730CE}" type="presParOf" srcId="{D82BC803-4F1F-4CC0-BDA6-4E8E6CD9BA47}" destId="{322554EE-6FB4-4C19-9CA6-C76AA560B3D6}" srcOrd="0" destOrd="0" presId="urn:microsoft.com/office/officeart/2008/layout/AlternatingHexagons"/>
    <dgm:cxn modelId="{7A1C3A13-680D-4A24-B355-4FE8D3C12E7C}" type="presParOf" srcId="{D82BC803-4F1F-4CC0-BDA6-4E8E6CD9BA47}" destId="{6649AF65-D9B8-47C7-BC53-43D3905650D9}" srcOrd="1" destOrd="0" presId="urn:microsoft.com/office/officeart/2008/layout/AlternatingHexagons"/>
    <dgm:cxn modelId="{A3CF434B-ECBF-44F5-A840-42D8D672E968}" type="presParOf" srcId="{D82BC803-4F1F-4CC0-BDA6-4E8E6CD9BA47}" destId="{59FC554D-CEC2-4251-B60D-4DDA1A6440A6}" srcOrd="2" destOrd="0" presId="urn:microsoft.com/office/officeart/2008/layout/AlternatingHexagons"/>
    <dgm:cxn modelId="{BF7ADC20-9AAC-45CD-BA4D-154812F39885}" type="presParOf" srcId="{D82BC803-4F1F-4CC0-BDA6-4E8E6CD9BA47}" destId="{62DBC9AA-EA9B-468B-82FB-06676031F2F5}" srcOrd="3" destOrd="0" presId="urn:microsoft.com/office/officeart/2008/layout/AlternatingHexagons"/>
    <dgm:cxn modelId="{DB734979-C867-47CE-94BD-4581CA928E99}" type="presParOf" srcId="{D82BC803-4F1F-4CC0-BDA6-4E8E6CD9BA47}" destId="{0484AE50-5F38-4CEF-8396-D5C2E895C0CC}" srcOrd="4" destOrd="0" presId="urn:microsoft.com/office/officeart/2008/layout/AlternatingHexagons"/>
    <dgm:cxn modelId="{4269E15E-D16E-4098-9378-16DC64457062}" type="presParOf" srcId="{EEC141F4-4EB6-49D0-A3D6-CF7113F7AD1A}" destId="{D92DF88C-44F0-480D-9DF2-A9490C3F03AC}" srcOrd="3" destOrd="0" presId="urn:microsoft.com/office/officeart/2008/layout/AlternatingHexagons"/>
    <dgm:cxn modelId="{E0D81A5C-3E55-45D0-96F9-CE3B8F1BCD40}" type="presParOf" srcId="{EEC141F4-4EB6-49D0-A3D6-CF7113F7AD1A}" destId="{126F6E22-5599-439E-8077-96E19CCE9375}" srcOrd="4" destOrd="0" presId="urn:microsoft.com/office/officeart/2008/layout/AlternatingHexagons"/>
    <dgm:cxn modelId="{CE5A1F04-F80F-4335-8C1C-673DD3819C56}" type="presParOf" srcId="{126F6E22-5599-439E-8077-96E19CCE9375}" destId="{1ED80E4F-6329-4103-8D42-C0EB34CE6069}" srcOrd="0" destOrd="0" presId="urn:microsoft.com/office/officeart/2008/layout/AlternatingHexagons"/>
    <dgm:cxn modelId="{EA0FF1B2-DFFC-410B-84B4-70920FDFA9E6}" type="presParOf" srcId="{126F6E22-5599-439E-8077-96E19CCE9375}" destId="{848E3667-0CC0-4710-BBCD-BE85FF022531}" srcOrd="1" destOrd="0" presId="urn:microsoft.com/office/officeart/2008/layout/AlternatingHexagons"/>
    <dgm:cxn modelId="{4399E48D-5BE3-4691-94EC-03949D585163}" type="presParOf" srcId="{126F6E22-5599-439E-8077-96E19CCE9375}" destId="{FD033DA6-C958-4F30-85C5-40B2B0474DF5}" srcOrd="2" destOrd="0" presId="urn:microsoft.com/office/officeart/2008/layout/AlternatingHexagons"/>
    <dgm:cxn modelId="{D1B36C71-5131-4605-BDDB-AD05269B3320}" type="presParOf" srcId="{126F6E22-5599-439E-8077-96E19CCE9375}" destId="{97D9B6AA-5007-4C3C-B812-E34561CEC072}" srcOrd="3" destOrd="0" presId="urn:microsoft.com/office/officeart/2008/layout/AlternatingHexagons"/>
    <dgm:cxn modelId="{F56E2E20-4C6B-4BB0-9125-55E27B5C9772}" type="presParOf" srcId="{126F6E22-5599-439E-8077-96E19CCE9375}" destId="{4FA2C849-96D2-47C9-BCE2-71ED63390E38}" srcOrd="4" destOrd="0" presId="urn:microsoft.com/office/officeart/2008/layout/AlternatingHexagons"/>
    <dgm:cxn modelId="{168CDE57-8E54-4317-B56F-BAB3A19C547A}" type="presParOf" srcId="{EEC141F4-4EB6-49D0-A3D6-CF7113F7AD1A}" destId="{063FF0C8-04D5-4C26-83D1-C196B01B2901}" srcOrd="5" destOrd="0" presId="urn:microsoft.com/office/officeart/2008/layout/AlternatingHexagons"/>
    <dgm:cxn modelId="{FA1BE3DD-016E-454C-8541-2EF200B0938B}" type="presParOf" srcId="{EEC141F4-4EB6-49D0-A3D6-CF7113F7AD1A}" destId="{C1F81B0F-7BD4-4587-B7FB-49EF48E53C36}" srcOrd="6" destOrd="0" presId="urn:microsoft.com/office/officeart/2008/layout/AlternatingHexagons"/>
    <dgm:cxn modelId="{21ABF589-9C43-4336-B3E5-A992A833DA5C}" type="presParOf" srcId="{C1F81B0F-7BD4-4587-B7FB-49EF48E53C36}" destId="{2194E74B-9917-4F12-9346-E79F037F1E65}" srcOrd="0" destOrd="0" presId="urn:microsoft.com/office/officeart/2008/layout/AlternatingHexagons"/>
    <dgm:cxn modelId="{FD1632C6-CCA5-4B49-B4C0-2DF0A94F0470}" type="presParOf" srcId="{C1F81B0F-7BD4-4587-B7FB-49EF48E53C36}" destId="{EF57FFBD-4BE1-4797-83F3-0A7F12FFA389}" srcOrd="1" destOrd="0" presId="urn:microsoft.com/office/officeart/2008/layout/AlternatingHexagons"/>
    <dgm:cxn modelId="{4300746F-5596-4E71-B4C0-8DEA1977A41A}" type="presParOf" srcId="{C1F81B0F-7BD4-4587-B7FB-49EF48E53C36}" destId="{46EEDC34-C0E2-4FF1-9F32-AA4D1AF74C86}" srcOrd="2" destOrd="0" presId="urn:microsoft.com/office/officeart/2008/layout/AlternatingHexagons"/>
    <dgm:cxn modelId="{FE6D5F4A-4DA4-4F54-9908-CF3193EC340D}" type="presParOf" srcId="{C1F81B0F-7BD4-4587-B7FB-49EF48E53C36}" destId="{49777289-53E7-4133-BC30-1AFCA9B7D4AA}" srcOrd="3" destOrd="0" presId="urn:microsoft.com/office/officeart/2008/layout/AlternatingHexagons"/>
    <dgm:cxn modelId="{E077444C-0766-4A49-8962-3CBD73E61C8E}" type="presParOf" srcId="{C1F81B0F-7BD4-4587-B7FB-49EF48E53C36}" destId="{000278D9-791B-4C1D-B73A-4622ED1AC426}"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F3D1BD-E2CB-444E-B451-98222799EC72}"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1DFA56B-91EB-417F-B43D-55A290E57F4A}">
      <dgm:prSet phldrT="[Text]"/>
      <dgm:spPr/>
      <dgm:t>
        <a:bodyPr/>
        <a:lstStyle/>
        <a:p>
          <a:r>
            <a:rPr lang="en-GB"/>
            <a:t>Common reasons for implementing big data project…</a:t>
          </a:r>
          <a:endParaRPr lang="en-US"/>
        </a:p>
      </dgm:t>
    </dgm:pt>
    <dgm:pt modelId="{A4A495F1-973F-427F-A3F9-6DB5013DFE93}" type="parTrans" cxnId="{36878CE2-AE6B-4011-9CCE-607D22403B8B}">
      <dgm:prSet/>
      <dgm:spPr/>
      <dgm:t>
        <a:bodyPr/>
        <a:lstStyle/>
        <a:p>
          <a:endParaRPr lang="en-US"/>
        </a:p>
      </dgm:t>
    </dgm:pt>
    <dgm:pt modelId="{88941820-B59A-455E-B4BB-8122138D022E}" type="sibTrans" cxnId="{36878CE2-AE6B-4011-9CCE-607D22403B8B}">
      <dgm:prSet/>
      <dgm:spPr/>
      <dgm:t>
        <a:bodyPr/>
        <a:lstStyle/>
        <a:p>
          <a:endParaRPr lang="en-US"/>
        </a:p>
      </dgm:t>
    </dgm:pt>
    <dgm:pt modelId="{4BCCF62C-E88D-4C64-97E2-B54A298D9C7E}">
      <dgm:prSet/>
      <dgm:spPr/>
      <dgm:t>
        <a:bodyPr/>
        <a:lstStyle/>
        <a:p>
          <a:r>
            <a:rPr lang="en-GB"/>
            <a:t>Conduct better analysis of data. </a:t>
          </a:r>
          <a:endParaRPr lang="en-US"/>
        </a:p>
      </dgm:t>
    </dgm:pt>
    <dgm:pt modelId="{87363C59-5D75-4223-B54C-AD228D4D534D}" type="parTrans" cxnId="{E56EA97B-B3E7-4F33-B87F-EDA833A5EE63}">
      <dgm:prSet/>
      <dgm:spPr/>
      <dgm:t>
        <a:bodyPr/>
        <a:lstStyle/>
        <a:p>
          <a:endParaRPr lang="en-US"/>
        </a:p>
      </dgm:t>
    </dgm:pt>
    <dgm:pt modelId="{94C338ED-0D60-4F99-9C4F-EFEEA07A8BB0}" type="sibTrans" cxnId="{E56EA97B-B3E7-4F33-B87F-EDA833A5EE63}">
      <dgm:prSet/>
      <dgm:spPr/>
      <dgm:t>
        <a:bodyPr/>
        <a:lstStyle/>
        <a:p>
          <a:endParaRPr lang="en-US"/>
        </a:p>
      </dgm:t>
    </dgm:pt>
    <dgm:pt modelId="{8593B1FC-1FAD-4DE7-A67D-3397B08E8B9F}">
      <dgm:prSet/>
      <dgm:spPr/>
      <dgm:t>
        <a:bodyPr/>
        <a:lstStyle/>
        <a:p>
          <a:r>
            <a:rPr lang="en-GB"/>
            <a:t>Provide better products and services.</a:t>
          </a:r>
          <a:endParaRPr lang="en-US"/>
        </a:p>
      </dgm:t>
    </dgm:pt>
    <dgm:pt modelId="{04AA27E9-9D0C-421E-BF61-88019D4FDE91}" type="parTrans" cxnId="{961D2B55-E9E9-4070-9841-04993A204A90}">
      <dgm:prSet/>
      <dgm:spPr/>
      <dgm:t>
        <a:bodyPr/>
        <a:lstStyle/>
        <a:p>
          <a:endParaRPr lang="en-US"/>
        </a:p>
      </dgm:t>
    </dgm:pt>
    <dgm:pt modelId="{23F9723B-5556-4108-AD38-18209BF59832}" type="sibTrans" cxnId="{961D2B55-E9E9-4070-9841-04993A204A90}">
      <dgm:prSet/>
      <dgm:spPr/>
      <dgm:t>
        <a:bodyPr/>
        <a:lstStyle/>
        <a:p>
          <a:endParaRPr lang="en-US"/>
        </a:p>
      </dgm:t>
    </dgm:pt>
    <dgm:pt modelId="{F52237CA-894E-47F5-B5DB-719BFFB5708C}">
      <dgm:prSet/>
      <dgm:spPr/>
      <dgm:t>
        <a:bodyPr/>
        <a:lstStyle/>
        <a:p>
          <a:r>
            <a:rPr lang="en-GB"/>
            <a:t>Better, faster and cheaper decision making process.</a:t>
          </a:r>
          <a:endParaRPr lang="en-US"/>
        </a:p>
      </dgm:t>
    </dgm:pt>
    <dgm:pt modelId="{C4CD111D-BA0E-4B3F-804A-E2C368F4C76F}" type="parTrans" cxnId="{25394087-43ED-4A9B-AF12-54441054772E}">
      <dgm:prSet/>
      <dgm:spPr/>
      <dgm:t>
        <a:bodyPr/>
        <a:lstStyle/>
        <a:p>
          <a:endParaRPr lang="en-US"/>
        </a:p>
      </dgm:t>
    </dgm:pt>
    <dgm:pt modelId="{20253435-3B77-4194-A944-6814482E873D}" type="sibTrans" cxnId="{25394087-43ED-4A9B-AF12-54441054772E}">
      <dgm:prSet/>
      <dgm:spPr/>
      <dgm:t>
        <a:bodyPr/>
        <a:lstStyle/>
        <a:p>
          <a:endParaRPr lang="en-US"/>
        </a:p>
      </dgm:t>
    </dgm:pt>
    <dgm:pt modelId="{02D704E8-B447-48F9-94C5-E7B9A4868F78}">
      <dgm:prSet/>
      <dgm:spPr/>
      <dgm:t>
        <a:bodyPr/>
        <a:lstStyle/>
        <a:p>
          <a:r>
            <a:rPr lang="en-GB"/>
            <a:t>To use business data for driving actions rather than just support decisions.</a:t>
          </a:r>
          <a:endParaRPr lang="en-US"/>
        </a:p>
      </dgm:t>
    </dgm:pt>
    <dgm:pt modelId="{13906C90-41F9-4CF6-9A29-2606348203CE}" type="parTrans" cxnId="{4100DEA9-D7AA-4BE0-95C6-DA4E06B28B29}">
      <dgm:prSet/>
      <dgm:spPr/>
      <dgm:t>
        <a:bodyPr/>
        <a:lstStyle/>
        <a:p>
          <a:endParaRPr lang="en-US"/>
        </a:p>
      </dgm:t>
    </dgm:pt>
    <dgm:pt modelId="{4FF70030-C4AC-4582-8049-08E1737A9F5D}" type="sibTrans" cxnId="{4100DEA9-D7AA-4BE0-95C6-DA4E06B28B29}">
      <dgm:prSet/>
      <dgm:spPr/>
      <dgm:t>
        <a:bodyPr/>
        <a:lstStyle/>
        <a:p>
          <a:endParaRPr lang="en-US"/>
        </a:p>
      </dgm:t>
    </dgm:pt>
    <dgm:pt modelId="{5580EE82-A708-4623-80A8-097B0920EAD9}">
      <dgm:prSet/>
      <dgm:spPr/>
      <dgm:t>
        <a:bodyPr/>
        <a:lstStyle/>
        <a:p>
          <a:r>
            <a:rPr lang="en-GB"/>
            <a:t>Get on the Big data bandwagon to learn more.</a:t>
          </a:r>
          <a:endParaRPr lang="en-US"/>
        </a:p>
      </dgm:t>
    </dgm:pt>
    <dgm:pt modelId="{E84D3800-14A6-46FA-9BA4-1143E68967D7}" type="parTrans" cxnId="{BC386291-47D6-4918-BD8D-A1253DD9CD83}">
      <dgm:prSet/>
      <dgm:spPr/>
      <dgm:t>
        <a:bodyPr/>
        <a:lstStyle/>
        <a:p>
          <a:endParaRPr lang="en-US"/>
        </a:p>
      </dgm:t>
    </dgm:pt>
    <dgm:pt modelId="{D527649A-602F-48DA-81EF-A76045253EC3}" type="sibTrans" cxnId="{BC386291-47D6-4918-BD8D-A1253DD9CD83}">
      <dgm:prSet/>
      <dgm:spPr/>
      <dgm:t>
        <a:bodyPr/>
        <a:lstStyle/>
        <a:p>
          <a:endParaRPr lang="en-US"/>
        </a:p>
      </dgm:t>
    </dgm:pt>
    <dgm:pt modelId="{4BEC0D33-0F42-4A37-9442-A5A55AE9463F}" type="pres">
      <dgm:prSet presAssocID="{0EF3D1BD-E2CB-444E-B451-98222799EC72}" presName="linear" presStyleCnt="0">
        <dgm:presLayoutVars>
          <dgm:animLvl val="lvl"/>
          <dgm:resizeHandles val="exact"/>
        </dgm:presLayoutVars>
      </dgm:prSet>
      <dgm:spPr/>
    </dgm:pt>
    <dgm:pt modelId="{1B907DCA-9185-43D4-9A40-96F272A32FD0}" type="pres">
      <dgm:prSet presAssocID="{A1DFA56B-91EB-417F-B43D-55A290E57F4A}" presName="parentText" presStyleLbl="node1" presStyleIdx="0" presStyleCnt="6">
        <dgm:presLayoutVars>
          <dgm:chMax val="0"/>
          <dgm:bulletEnabled val="1"/>
        </dgm:presLayoutVars>
      </dgm:prSet>
      <dgm:spPr/>
    </dgm:pt>
    <dgm:pt modelId="{EB68FEBE-404C-41C9-9303-7C7214A5FFEC}" type="pres">
      <dgm:prSet presAssocID="{88941820-B59A-455E-B4BB-8122138D022E}" presName="spacer" presStyleCnt="0"/>
      <dgm:spPr/>
    </dgm:pt>
    <dgm:pt modelId="{89A2A89A-4412-48FA-9BB0-3B331781CEC5}" type="pres">
      <dgm:prSet presAssocID="{4BCCF62C-E88D-4C64-97E2-B54A298D9C7E}" presName="parentText" presStyleLbl="node1" presStyleIdx="1" presStyleCnt="6">
        <dgm:presLayoutVars>
          <dgm:chMax val="0"/>
          <dgm:bulletEnabled val="1"/>
        </dgm:presLayoutVars>
      </dgm:prSet>
      <dgm:spPr/>
    </dgm:pt>
    <dgm:pt modelId="{5BA0A9D8-47BC-4B30-9EF2-95818052637C}" type="pres">
      <dgm:prSet presAssocID="{94C338ED-0D60-4F99-9C4F-EFEEA07A8BB0}" presName="spacer" presStyleCnt="0"/>
      <dgm:spPr/>
    </dgm:pt>
    <dgm:pt modelId="{6E63CAA3-13A3-49EA-BC1D-4A406BB1743F}" type="pres">
      <dgm:prSet presAssocID="{8593B1FC-1FAD-4DE7-A67D-3397B08E8B9F}" presName="parentText" presStyleLbl="node1" presStyleIdx="2" presStyleCnt="6">
        <dgm:presLayoutVars>
          <dgm:chMax val="0"/>
          <dgm:bulletEnabled val="1"/>
        </dgm:presLayoutVars>
      </dgm:prSet>
      <dgm:spPr/>
    </dgm:pt>
    <dgm:pt modelId="{F4711F13-7CFC-4331-AFC9-A6E39D0D709F}" type="pres">
      <dgm:prSet presAssocID="{23F9723B-5556-4108-AD38-18209BF59832}" presName="spacer" presStyleCnt="0"/>
      <dgm:spPr/>
    </dgm:pt>
    <dgm:pt modelId="{9E97069B-4BD7-4E88-AA64-BCC7B51CBC3A}" type="pres">
      <dgm:prSet presAssocID="{F52237CA-894E-47F5-B5DB-719BFFB5708C}" presName="parentText" presStyleLbl="node1" presStyleIdx="3" presStyleCnt="6">
        <dgm:presLayoutVars>
          <dgm:chMax val="0"/>
          <dgm:bulletEnabled val="1"/>
        </dgm:presLayoutVars>
      </dgm:prSet>
      <dgm:spPr/>
    </dgm:pt>
    <dgm:pt modelId="{1BC6C741-D5C5-4489-BD50-BCBC31455A80}" type="pres">
      <dgm:prSet presAssocID="{20253435-3B77-4194-A944-6814482E873D}" presName="spacer" presStyleCnt="0"/>
      <dgm:spPr/>
    </dgm:pt>
    <dgm:pt modelId="{9E90957C-ABAC-4CD9-AD16-CAF064EE980E}" type="pres">
      <dgm:prSet presAssocID="{02D704E8-B447-48F9-94C5-E7B9A4868F78}" presName="parentText" presStyleLbl="node1" presStyleIdx="4" presStyleCnt="6">
        <dgm:presLayoutVars>
          <dgm:chMax val="0"/>
          <dgm:bulletEnabled val="1"/>
        </dgm:presLayoutVars>
      </dgm:prSet>
      <dgm:spPr/>
    </dgm:pt>
    <dgm:pt modelId="{2D153318-EAC3-4478-A863-DC9F6E316BC2}" type="pres">
      <dgm:prSet presAssocID="{4FF70030-C4AC-4582-8049-08E1737A9F5D}" presName="spacer" presStyleCnt="0"/>
      <dgm:spPr/>
    </dgm:pt>
    <dgm:pt modelId="{063E8E6C-7EA5-44D7-B28E-1BEB178BF870}" type="pres">
      <dgm:prSet presAssocID="{5580EE82-A708-4623-80A8-097B0920EAD9}" presName="parentText" presStyleLbl="node1" presStyleIdx="5" presStyleCnt="6">
        <dgm:presLayoutVars>
          <dgm:chMax val="0"/>
          <dgm:bulletEnabled val="1"/>
        </dgm:presLayoutVars>
      </dgm:prSet>
      <dgm:spPr/>
    </dgm:pt>
  </dgm:ptLst>
  <dgm:cxnLst>
    <dgm:cxn modelId="{10DA7511-4235-4D32-BFF9-ED1438D87DD3}" type="presOf" srcId="{4BCCF62C-E88D-4C64-97E2-B54A298D9C7E}" destId="{89A2A89A-4412-48FA-9BB0-3B331781CEC5}" srcOrd="0" destOrd="0" presId="urn:microsoft.com/office/officeart/2005/8/layout/vList2"/>
    <dgm:cxn modelId="{27ACA213-B6E4-45B8-BC9D-6124142D8834}" type="presOf" srcId="{5580EE82-A708-4623-80A8-097B0920EAD9}" destId="{063E8E6C-7EA5-44D7-B28E-1BEB178BF870}" srcOrd="0" destOrd="0" presId="urn:microsoft.com/office/officeart/2005/8/layout/vList2"/>
    <dgm:cxn modelId="{F94E4C1E-3766-407A-A3DF-DD62CEECA838}" type="presOf" srcId="{02D704E8-B447-48F9-94C5-E7B9A4868F78}" destId="{9E90957C-ABAC-4CD9-AD16-CAF064EE980E}" srcOrd="0" destOrd="0" presId="urn:microsoft.com/office/officeart/2005/8/layout/vList2"/>
    <dgm:cxn modelId="{23517254-D198-49E4-A6BA-28B7EB46831A}" type="presOf" srcId="{A1DFA56B-91EB-417F-B43D-55A290E57F4A}" destId="{1B907DCA-9185-43D4-9A40-96F272A32FD0}" srcOrd="0" destOrd="0" presId="urn:microsoft.com/office/officeart/2005/8/layout/vList2"/>
    <dgm:cxn modelId="{961D2B55-E9E9-4070-9841-04993A204A90}" srcId="{0EF3D1BD-E2CB-444E-B451-98222799EC72}" destId="{8593B1FC-1FAD-4DE7-A67D-3397B08E8B9F}" srcOrd="2" destOrd="0" parTransId="{04AA27E9-9D0C-421E-BF61-88019D4FDE91}" sibTransId="{23F9723B-5556-4108-AD38-18209BF59832}"/>
    <dgm:cxn modelId="{E56EA97B-B3E7-4F33-B87F-EDA833A5EE63}" srcId="{0EF3D1BD-E2CB-444E-B451-98222799EC72}" destId="{4BCCF62C-E88D-4C64-97E2-B54A298D9C7E}" srcOrd="1" destOrd="0" parTransId="{87363C59-5D75-4223-B54C-AD228D4D534D}" sibTransId="{94C338ED-0D60-4F99-9C4F-EFEEA07A8BB0}"/>
    <dgm:cxn modelId="{25394087-43ED-4A9B-AF12-54441054772E}" srcId="{0EF3D1BD-E2CB-444E-B451-98222799EC72}" destId="{F52237CA-894E-47F5-B5DB-719BFFB5708C}" srcOrd="3" destOrd="0" parTransId="{C4CD111D-BA0E-4B3F-804A-E2C368F4C76F}" sibTransId="{20253435-3B77-4194-A944-6814482E873D}"/>
    <dgm:cxn modelId="{BC386291-47D6-4918-BD8D-A1253DD9CD83}" srcId="{0EF3D1BD-E2CB-444E-B451-98222799EC72}" destId="{5580EE82-A708-4623-80A8-097B0920EAD9}" srcOrd="5" destOrd="0" parTransId="{E84D3800-14A6-46FA-9BA4-1143E68967D7}" sibTransId="{D527649A-602F-48DA-81EF-A76045253EC3}"/>
    <dgm:cxn modelId="{4100DEA9-D7AA-4BE0-95C6-DA4E06B28B29}" srcId="{0EF3D1BD-E2CB-444E-B451-98222799EC72}" destId="{02D704E8-B447-48F9-94C5-E7B9A4868F78}" srcOrd="4" destOrd="0" parTransId="{13906C90-41F9-4CF6-9A29-2606348203CE}" sibTransId="{4FF70030-C4AC-4582-8049-08E1737A9F5D}"/>
    <dgm:cxn modelId="{D013B7CA-0506-49BC-BAB7-21D76E0BD38F}" type="presOf" srcId="{0EF3D1BD-E2CB-444E-B451-98222799EC72}" destId="{4BEC0D33-0F42-4A37-9442-A5A55AE9463F}" srcOrd="0" destOrd="0" presId="urn:microsoft.com/office/officeart/2005/8/layout/vList2"/>
    <dgm:cxn modelId="{36878CE2-AE6B-4011-9CCE-607D22403B8B}" srcId="{0EF3D1BD-E2CB-444E-B451-98222799EC72}" destId="{A1DFA56B-91EB-417F-B43D-55A290E57F4A}" srcOrd="0" destOrd="0" parTransId="{A4A495F1-973F-427F-A3F9-6DB5013DFE93}" sibTransId="{88941820-B59A-455E-B4BB-8122138D022E}"/>
    <dgm:cxn modelId="{66F286E4-F675-4124-95AB-879D6D8489C7}" type="presOf" srcId="{F52237CA-894E-47F5-B5DB-719BFFB5708C}" destId="{9E97069B-4BD7-4E88-AA64-BCC7B51CBC3A}" srcOrd="0" destOrd="0" presId="urn:microsoft.com/office/officeart/2005/8/layout/vList2"/>
    <dgm:cxn modelId="{1166D0F8-EBDA-49D5-95E9-5EF4BE5BF23C}" type="presOf" srcId="{8593B1FC-1FAD-4DE7-A67D-3397B08E8B9F}" destId="{6E63CAA3-13A3-49EA-BC1D-4A406BB1743F}" srcOrd="0" destOrd="0" presId="urn:microsoft.com/office/officeart/2005/8/layout/vList2"/>
    <dgm:cxn modelId="{652CC086-C395-437A-8A51-B0E600A0AF07}" type="presParOf" srcId="{4BEC0D33-0F42-4A37-9442-A5A55AE9463F}" destId="{1B907DCA-9185-43D4-9A40-96F272A32FD0}" srcOrd="0" destOrd="0" presId="urn:microsoft.com/office/officeart/2005/8/layout/vList2"/>
    <dgm:cxn modelId="{80ED3081-A02C-42FF-88F9-9D3AE63D9BE9}" type="presParOf" srcId="{4BEC0D33-0F42-4A37-9442-A5A55AE9463F}" destId="{EB68FEBE-404C-41C9-9303-7C7214A5FFEC}" srcOrd="1" destOrd="0" presId="urn:microsoft.com/office/officeart/2005/8/layout/vList2"/>
    <dgm:cxn modelId="{778FBA13-6ECD-4239-B693-58C3BEE5EB81}" type="presParOf" srcId="{4BEC0D33-0F42-4A37-9442-A5A55AE9463F}" destId="{89A2A89A-4412-48FA-9BB0-3B331781CEC5}" srcOrd="2" destOrd="0" presId="urn:microsoft.com/office/officeart/2005/8/layout/vList2"/>
    <dgm:cxn modelId="{9508B1EA-5586-4CCF-B677-0AA7B9A1A49F}" type="presParOf" srcId="{4BEC0D33-0F42-4A37-9442-A5A55AE9463F}" destId="{5BA0A9D8-47BC-4B30-9EF2-95818052637C}" srcOrd="3" destOrd="0" presId="urn:microsoft.com/office/officeart/2005/8/layout/vList2"/>
    <dgm:cxn modelId="{31DADA29-D613-4441-B8CE-8D72E000DF51}" type="presParOf" srcId="{4BEC0D33-0F42-4A37-9442-A5A55AE9463F}" destId="{6E63CAA3-13A3-49EA-BC1D-4A406BB1743F}" srcOrd="4" destOrd="0" presId="urn:microsoft.com/office/officeart/2005/8/layout/vList2"/>
    <dgm:cxn modelId="{157EAA9E-B543-4A0D-BC42-7734C8053026}" type="presParOf" srcId="{4BEC0D33-0F42-4A37-9442-A5A55AE9463F}" destId="{F4711F13-7CFC-4331-AFC9-A6E39D0D709F}" srcOrd="5" destOrd="0" presId="urn:microsoft.com/office/officeart/2005/8/layout/vList2"/>
    <dgm:cxn modelId="{0D321A49-5142-4746-8337-154D276CA958}" type="presParOf" srcId="{4BEC0D33-0F42-4A37-9442-A5A55AE9463F}" destId="{9E97069B-4BD7-4E88-AA64-BCC7B51CBC3A}" srcOrd="6" destOrd="0" presId="urn:microsoft.com/office/officeart/2005/8/layout/vList2"/>
    <dgm:cxn modelId="{C42F6B3D-574D-4CD6-B431-A1C286EDA753}" type="presParOf" srcId="{4BEC0D33-0F42-4A37-9442-A5A55AE9463F}" destId="{1BC6C741-D5C5-4489-BD50-BCBC31455A80}" srcOrd="7" destOrd="0" presId="urn:microsoft.com/office/officeart/2005/8/layout/vList2"/>
    <dgm:cxn modelId="{2C3BDCD2-E492-416C-AA46-EB7B9B70396A}" type="presParOf" srcId="{4BEC0D33-0F42-4A37-9442-A5A55AE9463F}" destId="{9E90957C-ABAC-4CD9-AD16-CAF064EE980E}" srcOrd="8" destOrd="0" presId="urn:microsoft.com/office/officeart/2005/8/layout/vList2"/>
    <dgm:cxn modelId="{064A3BED-207A-4EBD-920C-C57542A51A14}" type="presParOf" srcId="{4BEC0D33-0F42-4A37-9442-A5A55AE9463F}" destId="{2D153318-EAC3-4478-A863-DC9F6E316BC2}" srcOrd="9" destOrd="0" presId="urn:microsoft.com/office/officeart/2005/8/layout/vList2"/>
    <dgm:cxn modelId="{05383798-578A-401A-8F0E-2C8A984A663E}" type="presParOf" srcId="{4BEC0D33-0F42-4A37-9442-A5A55AE9463F}" destId="{063E8E6C-7EA5-44D7-B28E-1BEB178BF870}"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7D63C-DD2D-4EDA-A4A4-7FBFF5837A3D}">
      <dsp:nvSpPr>
        <dsp:cNvPr id="0" name=""/>
        <dsp:cNvSpPr/>
      </dsp:nvSpPr>
      <dsp:spPr>
        <a:xfrm>
          <a:off x="2892866" y="2116"/>
          <a:ext cx="1560318" cy="101420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Business Understanding</a:t>
          </a:r>
        </a:p>
      </dsp:txBody>
      <dsp:txXfrm>
        <a:off x="2942376" y="51626"/>
        <a:ext cx="1461298" cy="915187"/>
      </dsp:txXfrm>
    </dsp:sp>
    <dsp:sp modelId="{4A358501-E99D-4149-BD1C-378D50BF4C0D}">
      <dsp:nvSpPr>
        <dsp:cNvPr id="0" name=""/>
        <dsp:cNvSpPr/>
      </dsp:nvSpPr>
      <dsp:spPr>
        <a:xfrm>
          <a:off x="1283348" y="509220"/>
          <a:ext cx="4779355" cy="4779355"/>
        </a:xfrm>
        <a:custGeom>
          <a:avLst/>
          <a:gdLst/>
          <a:ahLst/>
          <a:cxnLst/>
          <a:rect l="0" t="0" r="0" b="0"/>
          <a:pathLst>
            <a:path>
              <a:moveTo>
                <a:pt x="3366166" y="208616"/>
              </a:moveTo>
              <a:arcTo wR="2389677" hR="2389677" stAng="17647121" swAng="924160"/>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CC843C9-1F0A-4C60-BDF4-DE0ECDAD2E51}">
      <dsp:nvSpPr>
        <dsp:cNvPr id="0" name=""/>
        <dsp:cNvSpPr/>
      </dsp:nvSpPr>
      <dsp:spPr>
        <a:xfrm>
          <a:off x="4962388" y="1196955"/>
          <a:ext cx="1560318" cy="101420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Data Understanding</a:t>
          </a:r>
        </a:p>
      </dsp:txBody>
      <dsp:txXfrm>
        <a:off x="5011898" y="1246465"/>
        <a:ext cx="1461298" cy="915187"/>
      </dsp:txXfrm>
    </dsp:sp>
    <dsp:sp modelId="{C01EACD8-2E71-4422-8135-CFB0718099B0}">
      <dsp:nvSpPr>
        <dsp:cNvPr id="0" name=""/>
        <dsp:cNvSpPr/>
      </dsp:nvSpPr>
      <dsp:spPr>
        <a:xfrm>
          <a:off x="1283348" y="509220"/>
          <a:ext cx="4779355" cy="4779355"/>
        </a:xfrm>
        <a:custGeom>
          <a:avLst/>
          <a:gdLst/>
          <a:ahLst/>
          <a:cxnLst/>
          <a:rect l="0" t="0" r="0" b="0"/>
          <a:pathLst>
            <a:path>
              <a:moveTo>
                <a:pt x="4742101" y="1969368"/>
              </a:moveTo>
              <a:arcTo wR="2389677" hR="2389677" stAng="20992189" swAng="1215622"/>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F8E871F-F535-4046-857B-687C35D7EDFD}">
      <dsp:nvSpPr>
        <dsp:cNvPr id="0" name=""/>
        <dsp:cNvSpPr/>
      </dsp:nvSpPr>
      <dsp:spPr>
        <a:xfrm>
          <a:off x="4962388" y="3586633"/>
          <a:ext cx="1560318" cy="101420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Data Preparation</a:t>
          </a:r>
        </a:p>
      </dsp:txBody>
      <dsp:txXfrm>
        <a:off x="5011898" y="3636143"/>
        <a:ext cx="1461298" cy="915187"/>
      </dsp:txXfrm>
    </dsp:sp>
    <dsp:sp modelId="{DE04B3A6-EF1E-4D99-80A4-55CB5D7E6644}">
      <dsp:nvSpPr>
        <dsp:cNvPr id="0" name=""/>
        <dsp:cNvSpPr/>
      </dsp:nvSpPr>
      <dsp:spPr>
        <a:xfrm>
          <a:off x="1283348" y="509220"/>
          <a:ext cx="4779355" cy="4779355"/>
        </a:xfrm>
        <a:custGeom>
          <a:avLst/>
          <a:gdLst/>
          <a:ahLst/>
          <a:cxnLst/>
          <a:rect l="0" t="0" r="0" b="0"/>
          <a:pathLst>
            <a:path>
              <a:moveTo>
                <a:pt x="3910386" y="4233045"/>
              </a:moveTo>
              <a:arcTo wR="2389677" hR="2389677" stAng="3028720" swAng="924160"/>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0152E4C-AB62-4202-AA9C-E91A28D4A0FA}">
      <dsp:nvSpPr>
        <dsp:cNvPr id="0" name=""/>
        <dsp:cNvSpPr/>
      </dsp:nvSpPr>
      <dsp:spPr>
        <a:xfrm>
          <a:off x="2892866" y="4781472"/>
          <a:ext cx="1560318" cy="101420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Modelling</a:t>
          </a:r>
        </a:p>
      </dsp:txBody>
      <dsp:txXfrm>
        <a:off x="2942376" y="4830982"/>
        <a:ext cx="1461298" cy="915187"/>
      </dsp:txXfrm>
    </dsp:sp>
    <dsp:sp modelId="{E101EA9B-F508-4A4F-8637-BECD68265311}">
      <dsp:nvSpPr>
        <dsp:cNvPr id="0" name=""/>
        <dsp:cNvSpPr/>
      </dsp:nvSpPr>
      <dsp:spPr>
        <a:xfrm>
          <a:off x="1283348" y="509220"/>
          <a:ext cx="4779355" cy="4779355"/>
        </a:xfrm>
        <a:custGeom>
          <a:avLst/>
          <a:gdLst/>
          <a:ahLst/>
          <a:cxnLst/>
          <a:rect l="0" t="0" r="0" b="0"/>
          <a:pathLst>
            <a:path>
              <a:moveTo>
                <a:pt x="1413188" y="4570738"/>
              </a:moveTo>
              <a:arcTo wR="2389677" hR="2389677" stAng="6847121" swAng="924160"/>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986D3D6-7F2B-4D09-B957-1AC7B7A5FEC3}">
      <dsp:nvSpPr>
        <dsp:cNvPr id="0" name=""/>
        <dsp:cNvSpPr/>
      </dsp:nvSpPr>
      <dsp:spPr>
        <a:xfrm>
          <a:off x="823345" y="3586633"/>
          <a:ext cx="1560318" cy="1014207"/>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Evaluation</a:t>
          </a:r>
        </a:p>
      </dsp:txBody>
      <dsp:txXfrm>
        <a:off x="872855" y="3636143"/>
        <a:ext cx="1461298" cy="915187"/>
      </dsp:txXfrm>
    </dsp:sp>
    <dsp:sp modelId="{3E3D7473-E5B1-4642-8C4A-929E68A25D45}">
      <dsp:nvSpPr>
        <dsp:cNvPr id="0" name=""/>
        <dsp:cNvSpPr/>
      </dsp:nvSpPr>
      <dsp:spPr>
        <a:xfrm>
          <a:off x="1283348" y="509220"/>
          <a:ext cx="4779355" cy="4779355"/>
        </a:xfrm>
        <a:custGeom>
          <a:avLst/>
          <a:gdLst/>
          <a:ahLst/>
          <a:cxnLst/>
          <a:rect l="0" t="0" r="0" b="0"/>
          <a:pathLst>
            <a:path>
              <a:moveTo>
                <a:pt x="37253" y="2809987"/>
              </a:moveTo>
              <a:arcTo wR="2389677" hR="2389677" stAng="10192189" swAng="1215622"/>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2C880E9-09C3-4179-B6B1-79E575AF48D5}">
      <dsp:nvSpPr>
        <dsp:cNvPr id="0" name=""/>
        <dsp:cNvSpPr/>
      </dsp:nvSpPr>
      <dsp:spPr>
        <a:xfrm>
          <a:off x="823345" y="1196955"/>
          <a:ext cx="1560318" cy="101420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Deployment</a:t>
          </a:r>
        </a:p>
      </dsp:txBody>
      <dsp:txXfrm>
        <a:off x="872855" y="1246465"/>
        <a:ext cx="1461298" cy="915187"/>
      </dsp:txXfrm>
    </dsp:sp>
    <dsp:sp modelId="{A97829DC-E0AF-42D1-8C75-1588676245A1}">
      <dsp:nvSpPr>
        <dsp:cNvPr id="0" name=""/>
        <dsp:cNvSpPr/>
      </dsp:nvSpPr>
      <dsp:spPr>
        <a:xfrm>
          <a:off x="1283348" y="509220"/>
          <a:ext cx="4779355" cy="4779355"/>
        </a:xfrm>
        <a:custGeom>
          <a:avLst/>
          <a:gdLst/>
          <a:ahLst/>
          <a:cxnLst/>
          <a:rect l="0" t="0" r="0" b="0"/>
          <a:pathLst>
            <a:path>
              <a:moveTo>
                <a:pt x="868969" y="546309"/>
              </a:moveTo>
              <a:arcTo wR="2389677" hR="2389677" stAng="13828720" swAng="924160"/>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61DEB-2072-4568-A9F3-82D7DE7AB4C7}">
      <dsp:nvSpPr>
        <dsp:cNvPr id="0" name=""/>
        <dsp:cNvSpPr/>
      </dsp:nvSpPr>
      <dsp:spPr>
        <a:xfrm>
          <a:off x="555921" y="1692"/>
          <a:ext cx="2907354" cy="17444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a:t>State what are you trying to achieve.</a:t>
          </a:r>
          <a:endParaRPr lang="en-US" sz="2700" kern="1200"/>
        </a:p>
      </dsp:txBody>
      <dsp:txXfrm>
        <a:off x="555921" y="1692"/>
        <a:ext cx="2907354" cy="1744412"/>
      </dsp:txXfrm>
    </dsp:sp>
    <dsp:sp modelId="{16856A9C-0959-48BA-BED8-BD0423CCAF04}">
      <dsp:nvSpPr>
        <dsp:cNvPr id="0" name=""/>
        <dsp:cNvSpPr/>
      </dsp:nvSpPr>
      <dsp:spPr>
        <a:xfrm>
          <a:off x="3754011" y="1692"/>
          <a:ext cx="2907354" cy="17444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a:t>Clarify what problem this project will solve.</a:t>
          </a:r>
          <a:endParaRPr lang="en-US" sz="2700" kern="1200"/>
        </a:p>
      </dsp:txBody>
      <dsp:txXfrm>
        <a:off x="3754011" y="1692"/>
        <a:ext cx="2907354" cy="1744412"/>
      </dsp:txXfrm>
    </dsp:sp>
    <dsp:sp modelId="{6C0967C4-0A75-421E-90A3-5F4BEEC02EBE}">
      <dsp:nvSpPr>
        <dsp:cNvPr id="0" name=""/>
        <dsp:cNvSpPr/>
      </dsp:nvSpPr>
      <dsp:spPr>
        <a:xfrm>
          <a:off x="555921" y="2036840"/>
          <a:ext cx="2907354" cy="17444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a:t>Justify why this problem requires big data solution.</a:t>
          </a:r>
          <a:endParaRPr lang="en-US" sz="2700" kern="1200"/>
        </a:p>
      </dsp:txBody>
      <dsp:txXfrm>
        <a:off x="555921" y="2036840"/>
        <a:ext cx="2907354" cy="1744412"/>
      </dsp:txXfrm>
    </dsp:sp>
    <dsp:sp modelId="{33945380-AEA7-4446-8572-D2BBEBBF5347}">
      <dsp:nvSpPr>
        <dsp:cNvPr id="0" name=""/>
        <dsp:cNvSpPr/>
      </dsp:nvSpPr>
      <dsp:spPr>
        <a:xfrm>
          <a:off x="3754011" y="2036840"/>
          <a:ext cx="2907354" cy="174441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a:t>What will the required output look like.</a:t>
          </a:r>
          <a:endParaRPr lang="en-US" sz="2700" kern="1200"/>
        </a:p>
      </dsp:txBody>
      <dsp:txXfrm>
        <a:off x="3754011" y="2036840"/>
        <a:ext cx="2907354" cy="1744412"/>
      </dsp:txXfrm>
    </dsp:sp>
    <dsp:sp modelId="{84EF70A4-467E-4CCD-9996-36890A499355}">
      <dsp:nvSpPr>
        <dsp:cNvPr id="0" name=""/>
        <dsp:cNvSpPr/>
      </dsp:nvSpPr>
      <dsp:spPr>
        <a:xfrm>
          <a:off x="2154966" y="4071988"/>
          <a:ext cx="2907354" cy="174441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How/we will use the outcome.</a:t>
          </a:r>
          <a:endParaRPr lang="en-US" sz="2700" kern="1200" dirty="0"/>
        </a:p>
      </dsp:txBody>
      <dsp:txXfrm>
        <a:off x="2154966" y="4071988"/>
        <a:ext cx="2907354" cy="174441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DE10B9-5DED-4968-B023-4B72A4010A9A}">
      <dsp:nvSpPr>
        <dsp:cNvPr id="0" name=""/>
        <dsp:cNvSpPr/>
      </dsp:nvSpPr>
      <dsp:spPr>
        <a:xfrm>
          <a:off x="372127" y="87"/>
          <a:ext cx="2868618" cy="172117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a:t>Manage expectations &amp; plan for success. </a:t>
          </a:r>
          <a:endParaRPr lang="en-US" sz="2700" kern="1200"/>
        </a:p>
      </dsp:txBody>
      <dsp:txXfrm>
        <a:off x="372127" y="87"/>
        <a:ext cx="2868618" cy="1721171"/>
      </dsp:txXfrm>
    </dsp:sp>
    <dsp:sp modelId="{A5A002A4-92E8-49E9-86EF-E443A5375E7D}">
      <dsp:nvSpPr>
        <dsp:cNvPr id="0" name=""/>
        <dsp:cNvSpPr/>
      </dsp:nvSpPr>
      <dsp:spPr>
        <a:xfrm>
          <a:off x="3527607" y="87"/>
          <a:ext cx="2868618" cy="1721171"/>
        </a:xfrm>
        <a:prstGeom prst="rect">
          <a:avLst/>
        </a:prstGeom>
        <a:solidFill>
          <a:schemeClr val="accent2">
            <a:hueOff val="1621459"/>
            <a:satOff val="0"/>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a:t>Define metrics to measure the projects value.</a:t>
          </a:r>
          <a:endParaRPr lang="en-US" sz="2700" kern="1200"/>
        </a:p>
      </dsp:txBody>
      <dsp:txXfrm>
        <a:off x="3527607" y="87"/>
        <a:ext cx="2868618" cy="1721171"/>
      </dsp:txXfrm>
    </dsp:sp>
    <dsp:sp modelId="{4E033504-EADC-496B-A667-ED984F440A54}">
      <dsp:nvSpPr>
        <dsp:cNvPr id="0" name=""/>
        <dsp:cNvSpPr/>
      </dsp:nvSpPr>
      <dsp:spPr>
        <a:xfrm>
          <a:off x="372127" y="2008120"/>
          <a:ext cx="2868618" cy="1721171"/>
        </a:xfrm>
        <a:prstGeom prst="rect">
          <a:avLst/>
        </a:prstGeom>
        <a:solidFill>
          <a:schemeClr val="accent2">
            <a:hueOff val="3242919"/>
            <a:satOff val="0"/>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a:t>Pick the right tools in an evolving technology.</a:t>
          </a:r>
          <a:endParaRPr lang="en-US" sz="2700" kern="1200"/>
        </a:p>
      </dsp:txBody>
      <dsp:txXfrm>
        <a:off x="372127" y="2008120"/>
        <a:ext cx="2868618" cy="1721171"/>
      </dsp:txXfrm>
    </dsp:sp>
    <dsp:sp modelId="{7A55A468-6138-4104-8427-60155E4970E5}">
      <dsp:nvSpPr>
        <dsp:cNvPr id="0" name=""/>
        <dsp:cNvSpPr/>
      </dsp:nvSpPr>
      <dsp:spPr>
        <a:xfrm>
          <a:off x="3527607" y="2008120"/>
          <a:ext cx="2868618" cy="1721171"/>
        </a:xfrm>
        <a:prstGeom prst="rect">
          <a:avLst/>
        </a:prstGeom>
        <a:solidFill>
          <a:schemeClr val="accent2">
            <a:hueOff val="4864378"/>
            <a:satOff val="0"/>
            <a:lumOff val="-1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a:t>Know when to hand-code or use existing tools.</a:t>
          </a:r>
          <a:endParaRPr lang="en-US" sz="2700" kern="1200"/>
        </a:p>
      </dsp:txBody>
      <dsp:txXfrm>
        <a:off x="3527607" y="2008120"/>
        <a:ext cx="2868618" cy="1721171"/>
      </dsp:txXfrm>
    </dsp:sp>
    <dsp:sp modelId="{5CCBAA1A-DCB9-4C5D-831B-384C9A39965D}">
      <dsp:nvSpPr>
        <dsp:cNvPr id="0" name=""/>
        <dsp:cNvSpPr/>
      </dsp:nvSpPr>
      <dsp:spPr>
        <a:xfrm>
          <a:off x="372127" y="4016153"/>
          <a:ext cx="2868618" cy="1721171"/>
        </a:xfrm>
        <a:prstGeom prst="rect">
          <a:avLst/>
        </a:prstGeom>
        <a:solidFill>
          <a:schemeClr val="accent2">
            <a:hueOff val="6485837"/>
            <a:satOff val="0"/>
            <a:lumOff val="-1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Select the right people.</a:t>
          </a:r>
        </a:p>
      </dsp:txBody>
      <dsp:txXfrm>
        <a:off x="372127" y="4016153"/>
        <a:ext cx="2868618" cy="1721171"/>
      </dsp:txXfrm>
    </dsp:sp>
    <dsp:sp modelId="{027CD484-CF14-4FFB-8006-59E1035F9E97}">
      <dsp:nvSpPr>
        <dsp:cNvPr id="0" name=""/>
        <dsp:cNvSpPr/>
      </dsp:nvSpPr>
      <dsp:spPr>
        <a:xfrm>
          <a:off x="3527607" y="4016153"/>
          <a:ext cx="2868618" cy="1721171"/>
        </a:xfrm>
        <a:prstGeom prst="rect">
          <a:avLst/>
        </a:prstGeom>
        <a:solidFill>
          <a:schemeClr val="accent2">
            <a:hueOff val="8107297"/>
            <a:satOff val="0"/>
            <a:lumOff val="-2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a:t>Access to data and production like environment.</a:t>
          </a:r>
          <a:endParaRPr lang="en-US" sz="2700" kern="1200"/>
        </a:p>
      </dsp:txBody>
      <dsp:txXfrm>
        <a:off x="3527607" y="4016153"/>
        <a:ext cx="2868618" cy="172117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2475B-F796-485F-9DB2-3A4B89318C18}">
      <dsp:nvSpPr>
        <dsp:cNvPr id="0" name=""/>
        <dsp:cNvSpPr/>
      </dsp:nvSpPr>
      <dsp:spPr>
        <a:xfrm>
          <a:off x="1478935" y="1088995"/>
          <a:ext cx="3195056" cy="31956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The Right Project</a:t>
          </a:r>
        </a:p>
      </dsp:txBody>
      <dsp:txXfrm>
        <a:off x="1946840" y="1556981"/>
        <a:ext cx="2259246" cy="2259633"/>
      </dsp:txXfrm>
    </dsp:sp>
    <dsp:sp modelId="{3C6ECBE7-3C61-47D8-971E-DA081F20186A}">
      <dsp:nvSpPr>
        <dsp:cNvPr id="0" name=""/>
        <dsp:cNvSpPr/>
      </dsp:nvSpPr>
      <dsp:spPr>
        <a:xfrm>
          <a:off x="2461373" y="4047044"/>
          <a:ext cx="257570" cy="257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C3222D-1A58-4978-9371-218657B672CA}">
      <dsp:nvSpPr>
        <dsp:cNvPr id="0" name=""/>
        <dsp:cNvSpPr/>
      </dsp:nvSpPr>
      <dsp:spPr>
        <a:xfrm>
          <a:off x="4879785" y="2385854"/>
          <a:ext cx="257570" cy="25754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743B0F-C613-41AC-9DE6-968AB66FF35F}">
      <dsp:nvSpPr>
        <dsp:cNvPr id="0" name=""/>
        <dsp:cNvSpPr/>
      </dsp:nvSpPr>
      <dsp:spPr>
        <a:xfrm>
          <a:off x="3648951" y="4321148"/>
          <a:ext cx="355224" cy="355765"/>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5EB511-6460-47C0-B987-E5B06EA0EE88}">
      <dsp:nvSpPr>
        <dsp:cNvPr id="0" name=""/>
        <dsp:cNvSpPr/>
      </dsp:nvSpPr>
      <dsp:spPr>
        <a:xfrm>
          <a:off x="2533467" y="1448187"/>
          <a:ext cx="257570" cy="257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D53D82-E873-41F6-BB46-E7F30D2CBD35}">
      <dsp:nvSpPr>
        <dsp:cNvPr id="0" name=""/>
        <dsp:cNvSpPr/>
      </dsp:nvSpPr>
      <dsp:spPr>
        <a:xfrm>
          <a:off x="1722742" y="2922072"/>
          <a:ext cx="257570" cy="25754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3FD680-1B0F-4CC4-9F87-331B34A25790}">
      <dsp:nvSpPr>
        <dsp:cNvPr id="0" name=""/>
        <dsp:cNvSpPr/>
      </dsp:nvSpPr>
      <dsp:spPr>
        <a:xfrm>
          <a:off x="480111" y="1665758"/>
          <a:ext cx="1298995" cy="129914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shared value</a:t>
          </a:r>
          <a:endParaRPr lang="en-US" sz="1200" kern="1200" dirty="0"/>
        </a:p>
      </dsp:txBody>
      <dsp:txXfrm>
        <a:off x="670344" y="1856013"/>
        <a:ext cx="918529" cy="918632"/>
      </dsp:txXfrm>
    </dsp:sp>
    <dsp:sp modelId="{40941876-5315-4EEE-B24E-92978E894C5F}">
      <dsp:nvSpPr>
        <dsp:cNvPr id="0" name=""/>
        <dsp:cNvSpPr/>
      </dsp:nvSpPr>
      <dsp:spPr>
        <a:xfrm>
          <a:off x="2943090" y="1459608"/>
          <a:ext cx="355224" cy="35576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E9D3EB-B969-4DD6-99D2-86398EFEE808}">
      <dsp:nvSpPr>
        <dsp:cNvPr id="0" name=""/>
        <dsp:cNvSpPr/>
      </dsp:nvSpPr>
      <dsp:spPr>
        <a:xfrm>
          <a:off x="602670" y="3345221"/>
          <a:ext cx="642288" cy="64243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70930F-90CE-44C6-A2C8-4541DEB8BC1B}">
      <dsp:nvSpPr>
        <dsp:cNvPr id="0" name=""/>
        <dsp:cNvSpPr/>
      </dsp:nvSpPr>
      <dsp:spPr>
        <a:xfrm>
          <a:off x="5002344" y="1054732"/>
          <a:ext cx="1298995" cy="1299142"/>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Cross skills</a:t>
          </a:r>
        </a:p>
      </dsp:txBody>
      <dsp:txXfrm>
        <a:off x="5192577" y="1244987"/>
        <a:ext cx="918529" cy="918632"/>
      </dsp:txXfrm>
    </dsp:sp>
    <dsp:sp modelId="{2EB5CCD9-783F-4ABA-8E70-098BE4414FAF}">
      <dsp:nvSpPr>
        <dsp:cNvPr id="0" name=""/>
        <dsp:cNvSpPr/>
      </dsp:nvSpPr>
      <dsp:spPr>
        <a:xfrm>
          <a:off x="4422319" y="1951284"/>
          <a:ext cx="355224" cy="355765"/>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63F7E3-50C7-4CAA-979D-C75E572A0A98}">
      <dsp:nvSpPr>
        <dsp:cNvPr id="0" name=""/>
        <dsp:cNvSpPr/>
      </dsp:nvSpPr>
      <dsp:spPr>
        <a:xfrm>
          <a:off x="358207" y="4109859"/>
          <a:ext cx="257570" cy="257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472A57-40E9-4877-A7A9-41FA55AEEE68}">
      <dsp:nvSpPr>
        <dsp:cNvPr id="0" name=""/>
        <dsp:cNvSpPr/>
      </dsp:nvSpPr>
      <dsp:spPr>
        <a:xfrm>
          <a:off x="2924739" y="3743244"/>
          <a:ext cx="257570" cy="25754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5C89E9-871F-4D05-BF8C-E7F6E854D64D}">
      <dsp:nvSpPr>
        <dsp:cNvPr id="0" name=""/>
        <dsp:cNvSpPr/>
      </dsp:nvSpPr>
      <dsp:spPr>
        <a:xfrm>
          <a:off x="5613174" y="3299537"/>
          <a:ext cx="1298995" cy="129914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Saleable Idea </a:t>
          </a:r>
        </a:p>
      </dsp:txBody>
      <dsp:txXfrm>
        <a:off x="5803407" y="3489792"/>
        <a:ext cx="918529" cy="918632"/>
      </dsp:txXfrm>
    </dsp:sp>
    <dsp:sp modelId="{E1FC0007-E8DB-4C72-A38F-4ABE2335BA78}">
      <dsp:nvSpPr>
        <dsp:cNvPr id="0" name=""/>
        <dsp:cNvSpPr/>
      </dsp:nvSpPr>
      <dsp:spPr>
        <a:xfrm>
          <a:off x="5246807" y="3254424"/>
          <a:ext cx="257570" cy="257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BBDF82-BC59-448D-A76D-923B074AC91C}">
      <dsp:nvSpPr>
        <dsp:cNvPr id="0" name=""/>
        <dsp:cNvSpPr/>
      </dsp:nvSpPr>
      <dsp:spPr>
        <a:xfrm>
          <a:off x="1884625" y="4411375"/>
          <a:ext cx="1298995" cy="1299142"/>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Right champions</a:t>
          </a:r>
        </a:p>
      </dsp:txBody>
      <dsp:txXfrm>
        <a:off x="2074858" y="4601630"/>
        <a:ext cx="918529" cy="918632"/>
      </dsp:txXfrm>
    </dsp:sp>
    <dsp:sp modelId="{5035BD3C-4A26-420B-94B8-10EFD6E2C70E}">
      <dsp:nvSpPr>
        <dsp:cNvPr id="0" name=""/>
        <dsp:cNvSpPr/>
      </dsp:nvSpPr>
      <dsp:spPr>
        <a:xfrm>
          <a:off x="3044676" y="4367404"/>
          <a:ext cx="257570" cy="25754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094C31-F2C7-4FCD-AE4D-34C4C0EE2372}">
      <dsp:nvSpPr>
        <dsp:cNvPr id="0" name=""/>
        <dsp:cNvSpPr/>
      </dsp:nvSpPr>
      <dsp:spPr>
        <a:xfrm>
          <a:off x="3123324" y="0"/>
          <a:ext cx="1298995" cy="129914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Cost effective</a:t>
          </a:r>
        </a:p>
      </dsp:txBody>
      <dsp:txXfrm>
        <a:off x="3313557" y="190255"/>
        <a:ext cx="918529" cy="918632"/>
      </dsp:txXfrm>
    </dsp:sp>
    <dsp:sp modelId="{4417ABFB-D173-475F-B22D-DFFF53392861}">
      <dsp:nvSpPr>
        <dsp:cNvPr id="0" name=""/>
        <dsp:cNvSpPr/>
      </dsp:nvSpPr>
      <dsp:spPr>
        <a:xfrm>
          <a:off x="1521535" y="1408213"/>
          <a:ext cx="257570" cy="25754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183617-9475-40E1-8F61-BB59F8A07691}">
      <dsp:nvSpPr>
        <dsp:cNvPr id="0" name=""/>
        <dsp:cNvSpPr/>
      </dsp:nvSpPr>
      <dsp:spPr>
        <a:xfrm>
          <a:off x="4520628" y="319789"/>
          <a:ext cx="257570" cy="25754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CCE823-BCC4-49D5-AAA7-6E465E33AD7C}">
      <dsp:nvSpPr>
        <dsp:cNvPr id="0" name=""/>
        <dsp:cNvSpPr/>
      </dsp:nvSpPr>
      <dsp:spPr>
        <a:xfrm>
          <a:off x="1345564" y="1046269"/>
          <a:ext cx="3413123" cy="34137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Expertise</a:t>
          </a:r>
          <a:endParaRPr lang="en-US" sz="2400" kern="1200" dirty="0"/>
        </a:p>
      </dsp:txBody>
      <dsp:txXfrm>
        <a:off x="1845404" y="1546195"/>
        <a:ext cx="2413443" cy="2413858"/>
      </dsp:txXfrm>
    </dsp:sp>
    <dsp:sp modelId="{1FF858C3-A564-4901-A24A-F9D88FA0550B}">
      <dsp:nvSpPr>
        <dsp:cNvPr id="0" name=""/>
        <dsp:cNvSpPr/>
      </dsp:nvSpPr>
      <dsp:spPr>
        <a:xfrm>
          <a:off x="2395055" y="4206209"/>
          <a:ext cx="275150" cy="27512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F5FE9A-EDFA-403A-9B57-5781D752848D}">
      <dsp:nvSpPr>
        <dsp:cNvPr id="0" name=""/>
        <dsp:cNvSpPr/>
      </dsp:nvSpPr>
      <dsp:spPr>
        <a:xfrm>
          <a:off x="4978527" y="2431640"/>
          <a:ext cx="275150" cy="27512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910811-EFD0-4E88-8B9A-701B7C6359AC}">
      <dsp:nvSpPr>
        <dsp:cNvPr id="0" name=""/>
        <dsp:cNvSpPr/>
      </dsp:nvSpPr>
      <dsp:spPr>
        <a:xfrm>
          <a:off x="3663687" y="4499022"/>
          <a:ext cx="379469" cy="38004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C05188-44AF-4F37-A430-832573031CF4}">
      <dsp:nvSpPr>
        <dsp:cNvPr id="0" name=""/>
        <dsp:cNvSpPr/>
      </dsp:nvSpPr>
      <dsp:spPr>
        <a:xfrm>
          <a:off x="2472070" y="1429976"/>
          <a:ext cx="275150" cy="275122"/>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B7DBDD-E787-49B6-85CB-F658C959D85B}">
      <dsp:nvSpPr>
        <dsp:cNvPr id="0" name=""/>
        <dsp:cNvSpPr/>
      </dsp:nvSpPr>
      <dsp:spPr>
        <a:xfrm>
          <a:off x="1606011" y="3004456"/>
          <a:ext cx="275150" cy="275122"/>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4AD6E6-0CE3-4143-979B-63EAF193BA58}">
      <dsp:nvSpPr>
        <dsp:cNvPr id="0" name=""/>
        <dsp:cNvSpPr/>
      </dsp:nvSpPr>
      <dsp:spPr>
        <a:xfrm>
          <a:off x="278569" y="1662397"/>
          <a:ext cx="1387653" cy="138781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GB" altLang="en-US" sz="1400" kern="1200" dirty="0"/>
            <a:t>Domain expert</a:t>
          </a:r>
          <a:endParaRPr lang="en-US" sz="1400" kern="1200" dirty="0"/>
        </a:p>
      </dsp:txBody>
      <dsp:txXfrm>
        <a:off x="481786" y="1865637"/>
        <a:ext cx="981219" cy="981331"/>
      </dsp:txXfrm>
    </dsp:sp>
    <dsp:sp modelId="{8EB88365-5823-4680-91FC-6DA771E254B0}">
      <dsp:nvSpPr>
        <dsp:cNvPr id="0" name=""/>
        <dsp:cNvSpPr/>
      </dsp:nvSpPr>
      <dsp:spPr>
        <a:xfrm>
          <a:off x="2909649" y="1442177"/>
          <a:ext cx="379469" cy="38004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A3B641-CB10-4C02-8E77-C17E30DC9A4C}">
      <dsp:nvSpPr>
        <dsp:cNvPr id="0" name=""/>
        <dsp:cNvSpPr/>
      </dsp:nvSpPr>
      <dsp:spPr>
        <a:xfrm>
          <a:off x="409493" y="3456486"/>
          <a:ext cx="686125" cy="686280"/>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9FEF58-FB58-471A-B8DE-BC6E3EAF4425}">
      <dsp:nvSpPr>
        <dsp:cNvPr id="0" name=""/>
        <dsp:cNvSpPr/>
      </dsp:nvSpPr>
      <dsp:spPr>
        <a:xfrm>
          <a:off x="5109451" y="1009668"/>
          <a:ext cx="1387653" cy="138781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altLang="en-US" sz="1400" kern="1200" dirty="0"/>
            <a:t>Business analyst</a:t>
          </a:r>
        </a:p>
      </dsp:txBody>
      <dsp:txXfrm>
        <a:off x="5312668" y="1212908"/>
        <a:ext cx="981219" cy="981331"/>
      </dsp:txXfrm>
    </dsp:sp>
    <dsp:sp modelId="{82F2A8CD-E045-4930-8942-77E9750404BC}">
      <dsp:nvSpPr>
        <dsp:cNvPr id="0" name=""/>
        <dsp:cNvSpPr/>
      </dsp:nvSpPr>
      <dsp:spPr>
        <a:xfrm>
          <a:off x="4489838" y="1967410"/>
          <a:ext cx="379469" cy="380046"/>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B4CA01-F0A8-4C06-A8D3-A14272AF86B3}">
      <dsp:nvSpPr>
        <dsp:cNvPr id="0" name=""/>
        <dsp:cNvSpPr/>
      </dsp:nvSpPr>
      <dsp:spPr>
        <a:xfrm>
          <a:off x="148345" y="4273312"/>
          <a:ext cx="275150" cy="27512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6454D9-C477-4F94-BEDD-A10EF9C20ED7}">
      <dsp:nvSpPr>
        <dsp:cNvPr id="0" name=""/>
        <dsp:cNvSpPr/>
      </dsp:nvSpPr>
      <dsp:spPr>
        <a:xfrm>
          <a:off x="2890046" y="3881674"/>
          <a:ext cx="275150" cy="27512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A04FE3-520A-450F-A6DC-436DBF92D464}">
      <dsp:nvSpPr>
        <dsp:cNvPr id="0" name=""/>
        <dsp:cNvSpPr/>
      </dsp:nvSpPr>
      <dsp:spPr>
        <a:xfrm>
          <a:off x="5761970" y="3407683"/>
          <a:ext cx="1387653" cy="1387811"/>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altLang="en-US" sz="1600" kern="1200" dirty="0"/>
            <a:t>Data scientist</a:t>
          </a:r>
        </a:p>
      </dsp:txBody>
      <dsp:txXfrm>
        <a:off x="5965187" y="3610923"/>
        <a:ext cx="981219" cy="981331"/>
      </dsp:txXfrm>
    </dsp:sp>
    <dsp:sp modelId="{A8307747-DE88-4323-9332-BF231F227E7C}">
      <dsp:nvSpPr>
        <dsp:cNvPr id="0" name=""/>
        <dsp:cNvSpPr/>
      </dsp:nvSpPr>
      <dsp:spPr>
        <a:xfrm>
          <a:off x="5370599" y="3359491"/>
          <a:ext cx="275150" cy="275122"/>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84433D-3F99-429F-A988-BCA323B8760E}">
      <dsp:nvSpPr>
        <dsp:cNvPr id="0" name=""/>
        <dsp:cNvSpPr/>
      </dsp:nvSpPr>
      <dsp:spPr>
        <a:xfrm>
          <a:off x="1366747" y="4361303"/>
          <a:ext cx="2145881" cy="1856017"/>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altLang="en-US" sz="1600" kern="1200" dirty="0"/>
            <a:t>Data Engineer</a:t>
          </a:r>
        </a:p>
      </dsp:txBody>
      <dsp:txXfrm>
        <a:off x="1681004" y="4633110"/>
        <a:ext cx="1517367" cy="1312403"/>
      </dsp:txXfrm>
    </dsp:sp>
    <dsp:sp modelId="{A9575393-8FF9-4401-AFBF-4D8EE4125DF3}">
      <dsp:nvSpPr>
        <dsp:cNvPr id="0" name=""/>
        <dsp:cNvSpPr/>
      </dsp:nvSpPr>
      <dsp:spPr>
        <a:xfrm>
          <a:off x="3018169" y="4548434"/>
          <a:ext cx="275150" cy="27512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1B98DD-6771-45F7-86C9-08F11D6150EE}">
      <dsp:nvSpPr>
        <dsp:cNvPr id="0" name=""/>
        <dsp:cNvSpPr/>
      </dsp:nvSpPr>
      <dsp:spPr>
        <a:xfrm>
          <a:off x="3102185" y="-117051"/>
          <a:ext cx="1387653" cy="138781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altLang="en-US" sz="1200" kern="1200" dirty="0"/>
            <a:t>Application developer </a:t>
          </a:r>
        </a:p>
      </dsp:txBody>
      <dsp:txXfrm>
        <a:off x="3305402" y="86189"/>
        <a:ext cx="981219" cy="981331"/>
      </dsp:txXfrm>
    </dsp:sp>
    <dsp:sp modelId="{42E07F6B-14EB-45B0-B44F-D9E1F03C267A}">
      <dsp:nvSpPr>
        <dsp:cNvPr id="0" name=""/>
        <dsp:cNvSpPr/>
      </dsp:nvSpPr>
      <dsp:spPr>
        <a:xfrm>
          <a:off x="1391072" y="1387274"/>
          <a:ext cx="275150" cy="27512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D1C867-39C9-452C-BDAD-18C55A48B8F7}">
      <dsp:nvSpPr>
        <dsp:cNvPr id="0" name=""/>
        <dsp:cNvSpPr/>
      </dsp:nvSpPr>
      <dsp:spPr>
        <a:xfrm>
          <a:off x="4594857" y="224563"/>
          <a:ext cx="275150" cy="275122"/>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6CE88-E337-41F2-BFA6-13FDF204723F}">
      <dsp:nvSpPr>
        <dsp:cNvPr id="0" name=""/>
        <dsp:cNvSpPr/>
      </dsp:nvSpPr>
      <dsp:spPr>
        <a:xfrm>
          <a:off x="0" y="20907"/>
          <a:ext cx="8352752" cy="5996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Data sources </a:t>
          </a:r>
        </a:p>
      </dsp:txBody>
      <dsp:txXfrm>
        <a:off x="29271" y="50178"/>
        <a:ext cx="8294210" cy="541083"/>
      </dsp:txXfrm>
    </dsp:sp>
    <dsp:sp modelId="{0E45F0C0-2A2B-4E97-94D8-D6AB20803F21}">
      <dsp:nvSpPr>
        <dsp:cNvPr id="0" name=""/>
        <dsp:cNvSpPr/>
      </dsp:nvSpPr>
      <dsp:spPr>
        <a:xfrm>
          <a:off x="0" y="620532"/>
          <a:ext cx="8352752" cy="62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20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Relational DB, Documents, emails, social media, log files, instrumentation, third party data</a:t>
          </a:r>
        </a:p>
      </dsp:txBody>
      <dsp:txXfrm>
        <a:off x="0" y="620532"/>
        <a:ext cx="8352752" cy="621000"/>
      </dsp:txXfrm>
    </dsp:sp>
    <dsp:sp modelId="{443D09FE-7B93-4BC6-9422-B793ED610B46}">
      <dsp:nvSpPr>
        <dsp:cNvPr id="0" name=""/>
        <dsp:cNvSpPr/>
      </dsp:nvSpPr>
      <dsp:spPr>
        <a:xfrm>
          <a:off x="0" y="1241532"/>
          <a:ext cx="8352752" cy="599625"/>
        </a:xfrm>
        <a:prstGeom prst="roundRect">
          <a:avLst/>
        </a:prstGeom>
        <a:solidFill>
          <a:schemeClr val="accent5">
            <a:hueOff val="-644144"/>
            <a:satOff val="-1333"/>
            <a:lumOff val="-10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Data Input Process</a:t>
          </a:r>
        </a:p>
      </dsp:txBody>
      <dsp:txXfrm>
        <a:off x="29271" y="1270803"/>
        <a:ext cx="8294210" cy="541083"/>
      </dsp:txXfrm>
    </dsp:sp>
    <dsp:sp modelId="{1098229C-01BE-4CE1-8548-D2F5A231ABD3}">
      <dsp:nvSpPr>
        <dsp:cNvPr id="0" name=""/>
        <dsp:cNvSpPr/>
      </dsp:nvSpPr>
      <dsp:spPr>
        <a:xfrm>
          <a:off x="0" y="1841157"/>
          <a:ext cx="8352752"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20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Batch load, Streaming, Archiving</a:t>
          </a:r>
        </a:p>
      </dsp:txBody>
      <dsp:txXfrm>
        <a:off x="0" y="1841157"/>
        <a:ext cx="8352752" cy="414000"/>
      </dsp:txXfrm>
    </dsp:sp>
    <dsp:sp modelId="{90DB39F2-73B4-461B-92CD-0070E2EF41C1}">
      <dsp:nvSpPr>
        <dsp:cNvPr id="0" name=""/>
        <dsp:cNvSpPr/>
      </dsp:nvSpPr>
      <dsp:spPr>
        <a:xfrm>
          <a:off x="0" y="2255157"/>
          <a:ext cx="8352752" cy="599625"/>
        </a:xfrm>
        <a:prstGeom prst="roundRect">
          <a:avLst/>
        </a:prstGeom>
        <a:solidFill>
          <a:schemeClr val="accent5">
            <a:hueOff val="-1288288"/>
            <a:satOff val="-2666"/>
            <a:lumOff val="-20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Data Management</a:t>
          </a:r>
        </a:p>
      </dsp:txBody>
      <dsp:txXfrm>
        <a:off x="29271" y="2284428"/>
        <a:ext cx="8294210" cy="541083"/>
      </dsp:txXfrm>
    </dsp:sp>
    <dsp:sp modelId="{9056FC5D-5D41-4DCA-89A2-7E9E543C075E}">
      <dsp:nvSpPr>
        <dsp:cNvPr id="0" name=""/>
        <dsp:cNvSpPr/>
      </dsp:nvSpPr>
      <dsp:spPr>
        <a:xfrm>
          <a:off x="0" y="2854781"/>
          <a:ext cx="8352752" cy="62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20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GB" sz="2000" kern="1200" dirty="0"/>
            <a:t>Preparation, cleaning, Integration, security, distributed data framework</a:t>
          </a:r>
          <a:endParaRPr lang="en-US" sz="2000" kern="1200" dirty="0"/>
        </a:p>
      </dsp:txBody>
      <dsp:txXfrm>
        <a:off x="0" y="2854781"/>
        <a:ext cx="8352752" cy="621000"/>
      </dsp:txXfrm>
    </dsp:sp>
    <dsp:sp modelId="{EBEECBE4-B213-4926-AFBA-A21900ABE562}">
      <dsp:nvSpPr>
        <dsp:cNvPr id="0" name=""/>
        <dsp:cNvSpPr/>
      </dsp:nvSpPr>
      <dsp:spPr>
        <a:xfrm>
          <a:off x="0" y="3475782"/>
          <a:ext cx="8352752" cy="599625"/>
        </a:xfrm>
        <a:prstGeom prst="roundRect">
          <a:avLst/>
        </a:prstGeom>
        <a:solidFill>
          <a:schemeClr val="accent5">
            <a:hueOff val="-1932432"/>
            <a:satOff val="-3999"/>
            <a:lumOff val="-31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Analytics</a:t>
          </a:r>
        </a:p>
      </dsp:txBody>
      <dsp:txXfrm>
        <a:off x="29271" y="3505053"/>
        <a:ext cx="8294210" cy="541083"/>
      </dsp:txXfrm>
    </dsp:sp>
    <dsp:sp modelId="{8EA0A347-B046-4CC4-96E4-3BD327BD9D1A}">
      <dsp:nvSpPr>
        <dsp:cNvPr id="0" name=""/>
        <dsp:cNvSpPr/>
      </dsp:nvSpPr>
      <dsp:spPr>
        <a:xfrm>
          <a:off x="0" y="4075407"/>
          <a:ext cx="8352752"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520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Analytics, </a:t>
          </a:r>
          <a:r>
            <a:rPr lang="en-US" sz="2000" kern="1200" dirty="0" err="1"/>
            <a:t>Visualisation</a:t>
          </a:r>
          <a:r>
            <a:rPr lang="en-US" sz="2000" kern="1200" dirty="0"/>
            <a:t>, machine learning</a:t>
          </a:r>
        </a:p>
      </dsp:txBody>
      <dsp:txXfrm>
        <a:off x="0" y="4075407"/>
        <a:ext cx="8352752" cy="414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7D63C-DD2D-4EDA-A4A4-7FBFF5837A3D}">
      <dsp:nvSpPr>
        <dsp:cNvPr id="0" name=""/>
        <dsp:cNvSpPr/>
      </dsp:nvSpPr>
      <dsp:spPr>
        <a:xfrm>
          <a:off x="2892866" y="2116"/>
          <a:ext cx="1560318" cy="101420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Business Understanding</a:t>
          </a:r>
        </a:p>
      </dsp:txBody>
      <dsp:txXfrm>
        <a:off x="2942376" y="51626"/>
        <a:ext cx="1461298" cy="915187"/>
      </dsp:txXfrm>
    </dsp:sp>
    <dsp:sp modelId="{4A358501-E99D-4149-BD1C-378D50BF4C0D}">
      <dsp:nvSpPr>
        <dsp:cNvPr id="0" name=""/>
        <dsp:cNvSpPr/>
      </dsp:nvSpPr>
      <dsp:spPr>
        <a:xfrm>
          <a:off x="1283348" y="509220"/>
          <a:ext cx="4779355" cy="4779355"/>
        </a:xfrm>
        <a:custGeom>
          <a:avLst/>
          <a:gdLst/>
          <a:ahLst/>
          <a:cxnLst/>
          <a:rect l="0" t="0" r="0" b="0"/>
          <a:pathLst>
            <a:path>
              <a:moveTo>
                <a:pt x="3366166" y="208616"/>
              </a:moveTo>
              <a:arcTo wR="2389677" hR="2389677" stAng="17647121" swAng="924160"/>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CC843C9-1F0A-4C60-BDF4-DE0ECDAD2E51}">
      <dsp:nvSpPr>
        <dsp:cNvPr id="0" name=""/>
        <dsp:cNvSpPr/>
      </dsp:nvSpPr>
      <dsp:spPr>
        <a:xfrm>
          <a:off x="4962388" y="1196955"/>
          <a:ext cx="1560318" cy="101420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Data Understanding</a:t>
          </a:r>
        </a:p>
      </dsp:txBody>
      <dsp:txXfrm>
        <a:off x="5011898" y="1246465"/>
        <a:ext cx="1461298" cy="915187"/>
      </dsp:txXfrm>
    </dsp:sp>
    <dsp:sp modelId="{C01EACD8-2E71-4422-8135-CFB0718099B0}">
      <dsp:nvSpPr>
        <dsp:cNvPr id="0" name=""/>
        <dsp:cNvSpPr/>
      </dsp:nvSpPr>
      <dsp:spPr>
        <a:xfrm>
          <a:off x="1283348" y="509220"/>
          <a:ext cx="4779355" cy="4779355"/>
        </a:xfrm>
        <a:custGeom>
          <a:avLst/>
          <a:gdLst/>
          <a:ahLst/>
          <a:cxnLst/>
          <a:rect l="0" t="0" r="0" b="0"/>
          <a:pathLst>
            <a:path>
              <a:moveTo>
                <a:pt x="4742101" y="1969368"/>
              </a:moveTo>
              <a:arcTo wR="2389677" hR="2389677" stAng="20992189" swAng="1215622"/>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F8E871F-F535-4046-857B-687C35D7EDFD}">
      <dsp:nvSpPr>
        <dsp:cNvPr id="0" name=""/>
        <dsp:cNvSpPr/>
      </dsp:nvSpPr>
      <dsp:spPr>
        <a:xfrm>
          <a:off x="4962388" y="3586633"/>
          <a:ext cx="1560318" cy="101420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Data Preparation</a:t>
          </a:r>
        </a:p>
      </dsp:txBody>
      <dsp:txXfrm>
        <a:off x="5011898" y="3636143"/>
        <a:ext cx="1461298" cy="915187"/>
      </dsp:txXfrm>
    </dsp:sp>
    <dsp:sp modelId="{DE04B3A6-EF1E-4D99-80A4-55CB5D7E6644}">
      <dsp:nvSpPr>
        <dsp:cNvPr id="0" name=""/>
        <dsp:cNvSpPr/>
      </dsp:nvSpPr>
      <dsp:spPr>
        <a:xfrm>
          <a:off x="1283348" y="509220"/>
          <a:ext cx="4779355" cy="4779355"/>
        </a:xfrm>
        <a:custGeom>
          <a:avLst/>
          <a:gdLst/>
          <a:ahLst/>
          <a:cxnLst/>
          <a:rect l="0" t="0" r="0" b="0"/>
          <a:pathLst>
            <a:path>
              <a:moveTo>
                <a:pt x="3910386" y="4233045"/>
              </a:moveTo>
              <a:arcTo wR="2389677" hR="2389677" stAng="3028720" swAng="924160"/>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0152E4C-AB62-4202-AA9C-E91A28D4A0FA}">
      <dsp:nvSpPr>
        <dsp:cNvPr id="0" name=""/>
        <dsp:cNvSpPr/>
      </dsp:nvSpPr>
      <dsp:spPr>
        <a:xfrm>
          <a:off x="2892866" y="4781472"/>
          <a:ext cx="1560318" cy="101420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Modelling</a:t>
          </a:r>
        </a:p>
      </dsp:txBody>
      <dsp:txXfrm>
        <a:off x="2942376" y="4830982"/>
        <a:ext cx="1461298" cy="915187"/>
      </dsp:txXfrm>
    </dsp:sp>
    <dsp:sp modelId="{E101EA9B-F508-4A4F-8637-BECD68265311}">
      <dsp:nvSpPr>
        <dsp:cNvPr id="0" name=""/>
        <dsp:cNvSpPr/>
      </dsp:nvSpPr>
      <dsp:spPr>
        <a:xfrm>
          <a:off x="1283348" y="509220"/>
          <a:ext cx="4779355" cy="4779355"/>
        </a:xfrm>
        <a:custGeom>
          <a:avLst/>
          <a:gdLst/>
          <a:ahLst/>
          <a:cxnLst/>
          <a:rect l="0" t="0" r="0" b="0"/>
          <a:pathLst>
            <a:path>
              <a:moveTo>
                <a:pt x="1413188" y="4570738"/>
              </a:moveTo>
              <a:arcTo wR="2389677" hR="2389677" stAng="6847121" swAng="924160"/>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986D3D6-7F2B-4D09-B957-1AC7B7A5FEC3}">
      <dsp:nvSpPr>
        <dsp:cNvPr id="0" name=""/>
        <dsp:cNvSpPr/>
      </dsp:nvSpPr>
      <dsp:spPr>
        <a:xfrm>
          <a:off x="823345" y="3586633"/>
          <a:ext cx="1560318" cy="1014207"/>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Evaluation</a:t>
          </a:r>
        </a:p>
      </dsp:txBody>
      <dsp:txXfrm>
        <a:off x="872855" y="3636143"/>
        <a:ext cx="1461298" cy="915187"/>
      </dsp:txXfrm>
    </dsp:sp>
    <dsp:sp modelId="{3E3D7473-E5B1-4642-8C4A-929E68A25D45}">
      <dsp:nvSpPr>
        <dsp:cNvPr id="0" name=""/>
        <dsp:cNvSpPr/>
      </dsp:nvSpPr>
      <dsp:spPr>
        <a:xfrm>
          <a:off x="1283348" y="509220"/>
          <a:ext cx="4779355" cy="4779355"/>
        </a:xfrm>
        <a:custGeom>
          <a:avLst/>
          <a:gdLst/>
          <a:ahLst/>
          <a:cxnLst/>
          <a:rect l="0" t="0" r="0" b="0"/>
          <a:pathLst>
            <a:path>
              <a:moveTo>
                <a:pt x="37253" y="2809987"/>
              </a:moveTo>
              <a:arcTo wR="2389677" hR="2389677" stAng="10192189" swAng="1215622"/>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2C880E9-09C3-4179-B6B1-79E575AF48D5}">
      <dsp:nvSpPr>
        <dsp:cNvPr id="0" name=""/>
        <dsp:cNvSpPr/>
      </dsp:nvSpPr>
      <dsp:spPr>
        <a:xfrm>
          <a:off x="823345" y="1196955"/>
          <a:ext cx="1560318" cy="101420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Deployment</a:t>
          </a:r>
        </a:p>
      </dsp:txBody>
      <dsp:txXfrm>
        <a:off x="872855" y="1246465"/>
        <a:ext cx="1461298" cy="915187"/>
      </dsp:txXfrm>
    </dsp:sp>
    <dsp:sp modelId="{A97829DC-E0AF-42D1-8C75-1588676245A1}">
      <dsp:nvSpPr>
        <dsp:cNvPr id="0" name=""/>
        <dsp:cNvSpPr/>
      </dsp:nvSpPr>
      <dsp:spPr>
        <a:xfrm>
          <a:off x="1283348" y="509220"/>
          <a:ext cx="4779355" cy="4779355"/>
        </a:xfrm>
        <a:custGeom>
          <a:avLst/>
          <a:gdLst/>
          <a:ahLst/>
          <a:cxnLst/>
          <a:rect l="0" t="0" r="0" b="0"/>
          <a:pathLst>
            <a:path>
              <a:moveTo>
                <a:pt x="868969" y="546309"/>
              </a:moveTo>
              <a:arcTo wR="2389677" hR="2389677" stAng="13828720" swAng="924160"/>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BDEE04-D7F9-43BA-BFC9-60991210179B}">
      <dsp:nvSpPr>
        <dsp:cNvPr id="0" name=""/>
        <dsp:cNvSpPr/>
      </dsp:nvSpPr>
      <dsp:spPr>
        <a:xfrm>
          <a:off x="2071" y="2265900"/>
          <a:ext cx="1478841" cy="939064"/>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5E45CF6-C572-4D66-8576-51BDFA65F35E}">
      <dsp:nvSpPr>
        <dsp:cNvPr id="0" name=""/>
        <dsp:cNvSpPr/>
      </dsp:nvSpPr>
      <dsp:spPr>
        <a:xfrm>
          <a:off x="166386" y="2422000"/>
          <a:ext cx="1478841" cy="939064"/>
        </a:xfrm>
        <a:prstGeom prst="roundRect">
          <a:avLst>
            <a:gd name="adj" fmla="val 10000"/>
          </a:avLst>
        </a:prstGeom>
        <a:solidFill>
          <a:schemeClr val="dk1">
            <a:alpha val="9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0" i="0" u="none" strike="noStrike" kern="1200">
              <a:effectLst/>
              <a:latin typeface="+mn-lt"/>
              <a:ea typeface="+mn-ea"/>
              <a:cs typeface="+mn-cs"/>
            </a:rPr>
            <a:t>An initial opportunity assessment</a:t>
          </a:r>
          <a:endParaRPr lang="en-US" sz="1000" b="0" kern="1200"/>
        </a:p>
      </dsp:txBody>
      <dsp:txXfrm>
        <a:off x="193890" y="2449504"/>
        <a:ext cx="1423833" cy="884056"/>
      </dsp:txXfrm>
    </dsp:sp>
    <dsp:sp modelId="{D8CFF767-8B59-44C1-8DD2-BB1AC0630F59}">
      <dsp:nvSpPr>
        <dsp:cNvPr id="0" name=""/>
        <dsp:cNvSpPr/>
      </dsp:nvSpPr>
      <dsp:spPr>
        <a:xfrm>
          <a:off x="1809544" y="2265900"/>
          <a:ext cx="1478841" cy="939064"/>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50E3039-E989-4FE3-9EC6-51B1F81A97E9}">
      <dsp:nvSpPr>
        <dsp:cNvPr id="0" name=""/>
        <dsp:cNvSpPr/>
      </dsp:nvSpPr>
      <dsp:spPr>
        <a:xfrm>
          <a:off x="1973860" y="2422000"/>
          <a:ext cx="1478841" cy="939064"/>
        </a:xfrm>
        <a:prstGeom prst="roundRect">
          <a:avLst>
            <a:gd name="adj" fmla="val 10000"/>
          </a:avLst>
        </a:prstGeom>
        <a:solidFill>
          <a:schemeClr val="dk1">
            <a:alpha val="9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0" i="0" u="none" strike="noStrike" kern="1200" dirty="0">
              <a:effectLst/>
              <a:latin typeface="+mn-lt"/>
              <a:ea typeface="+mn-ea"/>
              <a:cs typeface="+mn-cs"/>
            </a:rPr>
            <a:t>Identification of the business questions</a:t>
          </a:r>
        </a:p>
      </dsp:txBody>
      <dsp:txXfrm>
        <a:off x="2001364" y="2449504"/>
        <a:ext cx="1423833" cy="884056"/>
      </dsp:txXfrm>
    </dsp:sp>
    <dsp:sp modelId="{FC9BD5C7-7736-4103-BCC7-401C4DB4FA76}">
      <dsp:nvSpPr>
        <dsp:cNvPr id="0" name=""/>
        <dsp:cNvSpPr/>
      </dsp:nvSpPr>
      <dsp:spPr>
        <a:xfrm>
          <a:off x="3617017" y="2265900"/>
          <a:ext cx="1478841" cy="939064"/>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23D59EC-D238-4AE5-9102-FEB03E24AE9A}">
      <dsp:nvSpPr>
        <dsp:cNvPr id="0" name=""/>
        <dsp:cNvSpPr/>
      </dsp:nvSpPr>
      <dsp:spPr>
        <a:xfrm>
          <a:off x="3781333" y="2422000"/>
          <a:ext cx="1478841" cy="939064"/>
        </a:xfrm>
        <a:prstGeom prst="roundRect">
          <a:avLst>
            <a:gd name="adj" fmla="val 10000"/>
          </a:avLst>
        </a:prstGeom>
        <a:solidFill>
          <a:schemeClr val="dk1">
            <a:alpha val="9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0" i="0" u="none" strike="noStrike" kern="1200" dirty="0">
              <a:effectLst/>
              <a:latin typeface="+mn-lt"/>
              <a:ea typeface="+mn-ea"/>
              <a:cs typeface="+mn-cs"/>
            </a:rPr>
            <a:t>Problem formulation</a:t>
          </a:r>
        </a:p>
      </dsp:txBody>
      <dsp:txXfrm>
        <a:off x="3808837" y="2449504"/>
        <a:ext cx="1423833" cy="884056"/>
      </dsp:txXfrm>
    </dsp:sp>
    <dsp:sp modelId="{82E4A377-64C9-4818-B9F3-99DB9429EE2B}">
      <dsp:nvSpPr>
        <dsp:cNvPr id="0" name=""/>
        <dsp:cNvSpPr/>
      </dsp:nvSpPr>
      <dsp:spPr>
        <a:xfrm>
          <a:off x="5424490" y="2265900"/>
          <a:ext cx="1478841" cy="939064"/>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C5D37FE-717C-4285-BC23-89E997E95E87}">
      <dsp:nvSpPr>
        <dsp:cNvPr id="0" name=""/>
        <dsp:cNvSpPr/>
      </dsp:nvSpPr>
      <dsp:spPr>
        <a:xfrm>
          <a:off x="5588806" y="2422000"/>
          <a:ext cx="1478841" cy="939064"/>
        </a:xfrm>
        <a:prstGeom prst="roundRect">
          <a:avLst>
            <a:gd name="adj" fmla="val 10000"/>
          </a:avLst>
        </a:prstGeom>
        <a:solidFill>
          <a:schemeClr val="dk1">
            <a:alpha val="9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0" i="0" u="none" strike="noStrike" kern="1200" dirty="0">
              <a:effectLst/>
              <a:latin typeface="+mn-lt"/>
              <a:ea typeface="+mn-ea"/>
              <a:cs typeface="+mn-cs"/>
            </a:rPr>
            <a:t>Cost-benefit analysis</a:t>
          </a:r>
        </a:p>
      </dsp:txBody>
      <dsp:txXfrm>
        <a:off x="5616310" y="2449504"/>
        <a:ext cx="1423833" cy="88405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FED41-FAD2-4E8E-A865-01BD556DC122}">
      <dsp:nvSpPr>
        <dsp:cNvPr id="0" name=""/>
        <dsp:cNvSpPr/>
      </dsp:nvSpPr>
      <dsp:spPr>
        <a:xfrm>
          <a:off x="0" y="157162"/>
          <a:ext cx="4701778" cy="126477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0" i="0" u="none" strike="noStrike" kern="1200">
              <a:effectLst/>
              <a:latin typeface="+mn-lt"/>
              <a:ea typeface="+mn-ea"/>
              <a:cs typeface="+mn-cs"/>
            </a:rPr>
            <a:t>Determining the distribution (Discrete/Categorical or Continuous)</a:t>
          </a:r>
        </a:p>
      </dsp:txBody>
      <dsp:txXfrm>
        <a:off x="61741" y="218903"/>
        <a:ext cx="4578296" cy="1141288"/>
      </dsp:txXfrm>
    </dsp:sp>
    <dsp:sp modelId="{2489B4FD-E944-4572-A8D0-EFC4B4E314D5}">
      <dsp:nvSpPr>
        <dsp:cNvPr id="0" name=""/>
        <dsp:cNvSpPr/>
      </dsp:nvSpPr>
      <dsp:spPr>
        <a:xfrm>
          <a:off x="0" y="1488172"/>
          <a:ext cx="4701778" cy="126477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0" i="0" u="none" strike="noStrike" kern="1200" dirty="0">
              <a:effectLst/>
              <a:latin typeface="+mn-lt"/>
              <a:ea typeface="+mn-ea"/>
              <a:cs typeface="+mn-cs"/>
            </a:rPr>
            <a:t>Population of values or identification of missing values (dense or sparse)</a:t>
          </a:r>
        </a:p>
      </dsp:txBody>
      <dsp:txXfrm>
        <a:off x="61741" y="1549913"/>
        <a:ext cx="4578296" cy="1141288"/>
      </dsp:txXfrm>
    </dsp:sp>
    <dsp:sp modelId="{D0C53C24-81CA-4ABE-A46B-A1047AD4766C}">
      <dsp:nvSpPr>
        <dsp:cNvPr id="0" name=""/>
        <dsp:cNvSpPr/>
      </dsp:nvSpPr>
      <dsp:spPr>
        <a:xfrm>
          <a:off x="0" y="2819182"/>
          <a:ext cx="4701778" cy="126477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0" i="0" u="none" strike="noStrike" kern="1200">
              <a:effectLst/>
              <a:latin typeface="+mn-lt"/>
              <a:ea typeface="+mn-ea"/>
              <a:cs typeface="+mn-cs"/>
            </a:rPr>
            <a:t>Generating a statistical profile of the data (Min, Max, Mean, Counts, Distinct Count, etc)</a:t>
          </a:r>
        </a:p>
      </dsp:txBody>
      <dsp:txXfrm>
        <a:off x="61741" y="2880923"/>
        <a:ext cx="4578296" cy="1141288"/>
      </dsp:txXfrm>
    </dsp:sp>
    <dsp:sp modelId="{11E17F20-75E2-4AE4-91ED-40043C86697F}">
      <dsp:nvSpPr>
        <dsp:cNvPr id="0" name=""/>
        <dsp:cNvSpPr/>
      </dsp:nvSpPr>
      <dsp:spPr>
        <a:xfrm>
          <a:off x="0" y="4150192"/>
          <a:ext cx="4701778" cy="126477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0" i="0" u="none" strike="noStrike" kern="1200">
              <a:effectLst/>
              <a:latin typeface="+mn-lt"/>
              <a:ea typeface="+mn-ea"/>
              <a:cs typeface="+mn-cs"/>
            </a:rPr>
            <a:t>Identifying correlation within the data set</a:t>
          </a:r>
        </a:p>
      </dsp:txBody>
      <dsp:txXfrm>
        <a:off x="61741" y="4211933"/>
        <a:ext cx="4578296" cy="11412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7CD84-6215-4ACD-A4DB-352A5F202945}">
      <dsp:nvSpPr>
        <dsp:cNvPr id="0" name=""/>
        <dsp:cNvSpPr/>
      </dsp:nvSpPr>
      <dsp:spPr>
        <a:xfrm>
          <a:off x="1393695" y="1165149"/>
          <a:ext cx="3418486" cy="341907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Application areas</a:t>
          </a:r>
        </a:p>
      </dsp:txBody>
      <dsp:txXfrm>
        <a:off x="1894321" y="1665861"/>
        <a:ext cx="2417234" cy="2417650"/>
      </dsp:txXfrm>
    </dsp:sp>
    <dsp:sp modelId="{FFCD5096-9799-4E7D-9A9D-E5636D1D7498}">
      <dsp:nvSpPr>
        <dsp:cNvPr id="0" name=""/>
        <dsp:cNvSpPr/>
      </dsp:nvSpPr>
      <dsp:spPr>
        <a:xfrm>
          <a:off x="2444836" y="4330054"/>
          <a:ext cx="275582" cy="27555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3A8C01-B709-44A7-9B57-FD25032CDAC8}">
      <dsp:nvSpPr>
        <dsp:cNvPr id="0" name=""/>
        <dsp:cNvSpPr/>
      </dsp:nvSpPr>
      <dsp:spPr>
        <a:xfrm>
          <a:off x="5032368" y="2552697"/>
          <a:ext cx="275582" cy="275554"/>
        </a:xfrm>
        <a:prstGeom prst="ellipse">
          <a:avLst/>
        </a:prstGeom>
        <a:solidFill>
          <a:schemeClr val="accent3">
            <a:hueOff val="137244"/>
            <a:satOff val="0"/>
            <a:lumOff val="13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7D2A4-98B3-4DC3-854D-C48CF167FD71}">
      <dsp:nvSpPr>
        <dsp:cNvPr id="0" name=""/>
        <dsp:cNvSpPr/>
      </dsp:nvSpPr>
      <dsp:spPr>
        <a:xfrm>
          <a:off x="3715461" y="4623327"/>
          <a:ext cx="380065" cy="380643"/>
        </a:xfrm>
        <a:prstGeom prst="ellipse">
          <a:avLst/>
        </a:prstGeom>
        <a:solidFill>
          <a:schemeClr val="accent3">
            <a:hueOff val="274489"/>
            <a:satOff val="0"/>
            <a:lumOff val="27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2454D7-DFCA-47F1-8BD8-338EE210BE6C}">
      <dsp:nvSpPr>
        <dsp:cNvPr id="0" name=""/>
        <dsp:cNvSpPr/>
      </dsp:nvSpPr>
      <dsp:spPr>
        <a:xfrm>
          <a:off x="2521971" y="1549459"/>
          <a:ext cx="275582" cy="275554"/>
        </a:xfrm>
        <a:prstGeom prst="ellipse">
          <a:avLst/>
        </a:prstGeom>
        <a:solidFill>
          <a:schemeClr val="accent3">
            <a:hueOff val="411733"/>
            <a:satOff val="0"/>
            <a:lumOff val="41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383AB6-F764-4759-A1D5-854ED346DBAF}">
      <dsp:nvSpPr>
        <dsp:cNvPr id="0" name=""/>
        <dsp:cNvSpPr/>
      </dsp:nvSpPr>
      <dsp:spPr>
        <a:xfrm>
          <a:off x="1654552" y="3126412"/>
          <a:ext cx="275582" cy="275554"/>
        </a:xfrm>
        <a:prstGeom prst="ellipse">
          <a:avLst/>
        </a:prstGeom>
        <a:solidFill>
          <a:schemeClr val="accent3">
            <a:hueOff val="548977"/>
            <a:satOff val="0"/>
            <a:lumOff val="55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FF1A64-EEC1-4DA3-9342-EC9E9E2EA5F5}">
      <dsp:nvSpPr>
        <dsp:cNvPr id="0" name=""/>
        <dsp:cNvSpPr/>
      </dsp:nvSpPr>
      <dsp:spPr>
        <a:xfrm>
          <a:off x="325024" y="1782244"/>
          <a:ext cx="1389834" cy="1389992"/>
        </a:xfrm>
        <a:prstGeom prst="ellipse">
          <a:avLst/>
        </a:prstGeom>
        <a:solidFill>
          <a:schemeClr val="accent3">
            <a:hueOff val="686221"/>
            <a:satOff val="0"/>
            <a:lumOff val="69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Sentiment Analysis</a:t>
          </a:r>
          <a:endParaRPr lang="en-US" sz="1300" kern="1200" dirty="0"/>
        </a:p>
      </dsp:txBody>
      <dsp:txXfrm>
        <a:off x="528560" y="1985804"/>
        <a:ext cx="982762" cy="982872"/>
      </dsp:txXfrm>
    </dsp:sp>
    <dsp:sp modelId="{79311571-6A0E-4C02-B138-235C24D28912}">
      <dsp:nvSpPr>
        <dsp:cNvPr id="0" name=""/>
        <dsp:cNvSpPr/>
      </dsp:nvSpPr>
      <dsp:spPr>
        <a:xfrm>
          <a:off x="2960239" y="1561678"/>
          <a:ext cx="380065" cy="380643"/>
        </a:xfrm>
        <a:prstGeom prst="ellipse">
          <a:avLst/>
        </a:prstGeom>
        <a:solidFill>
          <a:schemeClr val="accent3">
            <a:hueOff val="823466"/>
            <a:satOff val="0"/>
            <a:lumOff val="83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D768F1-C58E-4529-A37F-BD4CACBCF027}">
      <dsp:nvSpPr>
        <dsp:cNvPr id="0" name=""/>
        <dsp:cNvSpPr/>
      </dsp:nvSpPr>
      <dsp:spPr>
        <a:xfrm>
          <a:off x="456153" y="3579153"/>
          <a:ext cx="687203" cy="687358"/>
        </a:xfrm>
        <a:prstGeom prst="ellipse">
          <a:avLst/>
        </a:prstGeom>
        <a:solidFill>
          <a:schemeClr val="accent3">
            <a:hueOff val="960710"/>
            <a:satOff val="0"/>
            <a:lumOff val="97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479C88-3F80-4478-B0B0-41780557F622}">
      <dsp:nvSpPr>
        <dsp:cNvPr id="0" name=""/>
        <dsp:cNvSpPr/>
      </dsp:nvSpPr>
      <dsp:spPr>
        <a:xfrm>
          <a:off x="5163497" y="1128490"/>
          <a:ext cx="1389834" cy="1389992"/>
        </a:xfrm>
        <a:prstGeom prst="ellipse">
          <a:avLst/>
        </a:prstGeom>
        <a:solidFill>
          <a:schemeClr val="accent3">
            <a:hueOff val="1097954"/>
            <a:satOff val="0"/>
            <a:lumOff val="111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Medical analysis</a:t>
          </a:r>
        </a:p>
      </dsp:txBody>
      <dsp:txXfrm>
        <a:off x="5367033" y="1332050"/>
        <a:ext cx="982762" cy="982872"/>
      </dsp:txXfrm>
    </dsp:sp>
    <dsp:sp modelId="{B0BACD3B-3E7E-4CF6-B6FB-C7997A4C644D}">
      <dsp:nvSpPr>
        <dsp:cNvPr id="0" name=""/>
        <dsp:cNvSpPr/>
      </dsp:nvSpPr>
      <dsp:spPr>
        <a:xfrm>
          <a:off x="4542910" y="2087737"/>
          <a:ext cx="380065" cy="380643"/>
        </a:xfrm>
        <a:prstGeom prst="ellipse">
          <a:avLst/>
        </a:prstGeom>
        <a:solidFill>
          <a:schemeClr val="accent3">
            <a:hueOff val="1235198"/>
            <a:satOff val="0"/>
            <a:lumOff val="1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C57AE3-5709-4601-B4F0-01CC084249D1}">
      <dsp:nvSpPr>
        <dsp:cNvPr id="0" name=""/>
        <dsp:cNvSpPr/>
      </dsp:nvSpPr>
      <dsp:spPr>
        <a:xfrm>
          <a:off x="194595" y="4397262"/>
          <a:ext cx="275582" cy="275554"/>
        </a:xfrm>
        <a:prstGeom prst="ellipse">
          <a:avLst/>
        </a:prstGeom>
        <a:solidFill>
          <a:schemeClr val="accent3">
            <a:hueOff val="1372443"/>
            <a:satOff val="0"/>
            <a:lumOff val="139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0FE95E-C83D-4E7B-99D7-57B044F397F0}">
      <dsp:nvSpPr>
        <dsp:cNvPr id="0" name=""/>
        <dsp:cNvSpPr/>
      </dsp:nvSpPr>
      <dsp:spPr>
        <a:xfrm>
          <a:off x="2940604" y="4005009"/>
          <a:ext cx="275582" cy="275554"/>
        </a:xfrm>
        <a:prstGeom prst="ellipse">
          <a:avLst/>
        </a:prstGeom>
        <a:solidFill>
          <a:schemeClr val="accent3">
            <a:hueOff val="1509687"/>
            <a:satOff val="0"/>
            <a:lumOff val="153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4CC0F1-6717-40E6-A87B-8B4E4B774A9B}">
      <dsp:nvSpPr>
        <dsp:cNvPr id="0" name=""/>
        <dsp:cNvSpPr/>
      </dsp:nvSpPr>
      <dsp:spPr>
        <a:xfrm>
          <a:off x="5817042" y="3530274"/>
          <a:ext cx="1389834" cy="1389992"/>
        </a:xfrm>
        <a:prstGeom prst="ellipse">
          <a:avLst/>
        </a:prstGeom>
        <a:solidFill>
          <a:schemeClr val="accent3">
            <a:hueOff val="1646931"/>
            <a:satOff val="0"/>
            <a:lumOff val="167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The natural world</a:t>
          </a:r>
        </a:p>
      </dsp:txBody>
      <dsp:txXfrm>
        <a:off x="6020578" y="3733834"/>
        <a:ext cx="982762" cy="982872"/>
      </dsp:txXfrm>
    </dsp:sp>
    <dsp:sp modelId="{E3D148C6-F6E3-4C4B-9859-BB058E110EA6}">
      <dsp:nvSpPr>
        <dsp:cNvPr id="0" name=""/>
        <dsp:cNvSpPr/>
      </dsp:nvSpPr>
      <dsp:spPr>
        <a:xfrm>
          <a:off x="5425055" y="3482006"/>
          <a:ext cx="275582" cy="275554"/>
        </a:xfrm>
        <a:prstGeom prst="ellipse">
          <a:avLst/>
        </a:prstGeom>
        <a:solidFill>
          <a:schemeClr val="accent3">
            <a:hueOff val="1784175"/>
            <a:satOff val="0"/>
            <a:lumOff val="181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7F695D-5B91-47F0-8D6A-3F105E791F19}">
      <dsp:nvSpPr>
        <dsp:cNvPr id="0" name=""/>
        <dsp:cNvSpPr/>
      </dsp:nvSpPr>
      <dsp:spPr>
        <a:xfrm>
          <a:off x="1827755" y="4719862"/>
          <a:ext cx="1389834" cy="1389992"/>
        </a:xfrm>
        <a:prstGeom prst="ellipse">
          <a:avLst/>
        </a:prstGeom>
        <a:solidFill>
          <a:schemeClr val="accent3">
            <a:hueOff val="1921420"/>
            <a:satOff val="0"/>
            <a:lumOff val="195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Financial </a:t>
          </a:r>
        </a:p>
      </dsp:txBody>
      <dsp:txXfrm>
        <a:off x="2031291" y="4923422"/>
        <a:ext cx="982762" cy="982872"/>
      </dsp:txXfrm>
    </dsp:sp>
    <dsp:sp modelId="{F183617D-258B-4BBE-9D19-5565E7F0BE2B}">
      <dsp:nvSpPr>
        <dsp:cNvPr id="0" name=""/>
        <dsp:cNvSpPr/>
      </dsp:nvSpPr>
      <dsp:spPr>
        <a:xfrm>
          <a:off x="3068929" y="4672817"/>
          <a:ext cx="275582" cy="275554"/>
        </a:xfrm>
        <a:prstGeom prst="ellipse">
          <a:avLst/>
        </a:prstGeom>
        <a:solidFill>
          <a:schemeClr val="accent3">
            <a:hueOff val="2058664"/>
            <a:satOff val="0"/>
            <a:lumOff val="209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A9782-4EB7-4D73-BAF8-1E8127F4F5D6}">
      <dsp:nvSpPr>
        <dsp:cNvPr id="0" name=""/>
        <dsp:cNvSpPr/>
      </dsp:nvSpPr>
      <dsp:spPr>
        <a:xfrm>
          <a:off x="3153076" y="0"/>
          <a:ext cx="1389834" cy="1389992"/>
        </a:xfrm>
        <a:prstGeom prst="ellipse">
          <a:avLst/>
        </a:prstGeom>
        <a:solidFill>
          <a:schemeClr val="accent3">
            <a:hueOff val="2195908"/>
            <a:satOff val="0"/>
            <a:lumOff val="22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Retail </a:t>
          </a:r>
        </a:p>
      </dsp:txBody>
      <dsp:txXfrm>
        <a:off x="3356612" y="203560"/>
        <a:ext cx="982762" cy="982872"/>
      </dsp:txXfrm>
    </dsp:sp>
    <dsp:sp modelId="{13643AD4-86D8-4ED3-97E5-E7A0BE780694}">
      <dsp:nvSpPr>
        <dsp:cNvPr id="0" name=""/>
        <dsp:cNvSpPr/>
      </dsp:nvSpPr>
      <dsp:spPr>
        <a:xfrm>
          <a:off x="1439275" y="1506690"/>
          <a:ext cx="275582" cy="275554"/>
        </a:xfrm>
        <a:prstGeom prst="ellipse">
          <a:avLst/>
        </a:prstGeom>
        <a:solidFill>
          <a:schemeClr val="accent3">
            <a:hueOff val="2333152"/>
            <a:satOff val="0"/>
            <a:lumOff val="237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C8EDB6-F61B-4C3B-9D9E-E6BF17EEF4DB}">
      <dsp:nvSpPr>
        <dsp:cNvPr id="0" name=""/>
        <dsp:cNvSpPr/>
      </dsp:nvSpPr>
      <dsp:spPr>
        <a:xfrm>
          <a:off x="4648095" y="342151"/>
          <a:ext cx="275582" cy="275554"/>
        </a:xfrm>
        <a:prstGeom prst="ellipse">
          <a:avLst/>
        </a:prstGeom>
        <a:solidFill>
          <a:schemeClr val="accent3">
            <a:hueOff val="2470397"/>
            <a:satOff val="0"/>
            <a:lumOff val="2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A75A1-F6E2-4392-B436-62284B73DFDE}">
      <dsp:nvSpPr>
        <dsp:cNvPr id="0" name=""/>
        <dsp:cNvSpPr/>
      </dsp:nvSpPr>
      <dsp:spPr>
        <a:xfrm rot="5400000">
          <a:off x="3114455" y="113342"/>
          <a:ext cx="1713927" cy="1491116"/>
        </a:xfrm>
        <a:prstGeom prst="hexagon">
          <a:avLst>
            <a:gd name="adj" fmla="val 2500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dirty="0"/>
            <a:t>Programming</a:t>
          </a:r>
        </a:p>
      </dsp:txBody>
      <dsp:txXfrm rot="-5400000">
        <a:off x="3458226" y="269024"/>
        <a:ext cx="1026384" cy="1179753"/>
      </dsp:txXfrm>
    </dsp:sp>
    <dsp:sp modelId="{F72F9FCB-A82D-4004-8001-867576A791FF}">
      <dsp:nvSpPr>
        <dsp:cNvPr id="0" name=""/>
        <dsp:cNvSpPr/>
      </dsp:nvSpPr>
      <dsp:spPr>
        <a:xfrm>
          <a:off x="4762225" y="344722"/>
          <a:ext cx="1912743" cy="1028356"/>
        </a:xfrm>
        <a:prstGeom prst="rect">
          <a:avLst/>
        </a:prstGeom>
        <a:noFill/>
        <a:ln>
          <a:noFill/>
        </a:ln>
        <a:effectLst/>
      </dsp:spPr>
      <dsp:style>
        <a:lnRef idx="0">
          <a:scrgbClr r="0" g="0" b="0"/>
        </a:lnRef>
        <a:fillRef idx="0">
          <a:scrgbClr r="0" g="0" b="0"/>
        </a:fillRef>
        <a:effectRef idx="0">
          <a:scrgbClr r="0" g="0" b="0"/>
        </a:effectRef>
        <a:fontRef idx="minor"/>
      </dsp:style>
    </dsp:sp>
    <dsp:sp modelId="{6089B4E6-9393-4D51-A898-A5842597F7D9}">
      <dsp:nvSpPr>
        <dsp:cNvPr id="0" name=""/>
        <dsp:cNvSpPr/>
      </dsp:nvSpPr>
      <dsp:spPr>
        <a:xfrm rot="5400000">
          <a:off x="1504049" y="113342"/>
          <a:ext cx="1713927" cy="1491116"/>
        </a:xfrm>
        <a:prstGeom prst="hexagon">
          <a:avLst>
            <a:gd name="adj" fmla="val 2500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5400000">
        <a:off x="1847820" y="269024"/>
        <a:ext cx="1026384" cy="1179753"/>
      </dsp:txXfrm>
    </dsp:sp>
    <dsp:sp modelId="{2788C154-0F53-4CD4-AB29-D783C378F142}">
      <dsp:nvSpPr>
        <dsp:cNvPr id="0" name=""/>
        <dsp:cNvSpPr/>
      </dsp:nvSpPr>
      <dsp:spPr>
        <a:xfrm rot="5400000">
          <a:off x="2306167" y="1568123"/>
          <a:ext cx="1713927" cy="1491116"/>
        </a:xfrm>
        <a:prstGeom prst="hexagon">
          <a:avLst>
            <a:gd name="adj" fmla="val 2500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Statistics</a:t>
          </a:r>
        </a:p>
      </dsp:txBody>
      <dsp:txXfrm rot="-5400000">
        <a:off x="2649938" y="1723805"/>
        <a:ext cx="1026384" cy="1179753"/>
      </dsp:txXfrm>
    </dsp:sp>
    <dsp:sp modelId="{9290FBA8-824E-42BE-AC6F-1DDBF93F8EA9}">
      <dsp:nvSpPr>
        <dsp:cNvPr id="0" name=""/>
        <dsp:cNvSpPr/>
      </dsp:nvSpPr>
      <dsp:spPr>
        <a:xfrm>
          <a:off x="504829" y="1799503"/>
          <a:ext cx="1851041" cy="1028356"/>
        </a:xfrm>
        <a:prstGeom prst="rect">
          <a:avLst/>
        </a:prstGeom>
        <a:noFill/>
        <a:ln>
          <a:noFill/>
        </a:ln>
        <a:effectLst/>
      </dsp:spPr>
      <dsp:style>
        <a:lnRef idx="0">
          <a:scrgbClr r="0" g="0" b="0"/>
        </a:lnRef>
        <a:fillRef idx="0">
          <a:scrgbClr r="0" g="0" b="0"/>
        </a:fillRef>
        <a:effectRef idx="0">
          <a:scrgbClr r="0" g="0" b="0"/>
        </a:effectRef>
        <a:fontRef idx="minor"/>
      </dsp:style>
    </dsp:sp>
    <dsp:sp modelId="{1F3F2BB9-099C-426B-AABD-7D30270F1052}">
      <dsp:nvSpPr>
        <dsp:cNvPr id="0" name=""/>
        <dsp:cNvSpPr/>
      </dsp:nvSpPr>
      <dsp:spPr>
        <a:xfrm rot="5400000">
          <a:off x="3916573" y="1568123"/>
          <a:ext cx="1713927" cy="1491116"/>
        </a:xfrm>
        <a:prstGeom prst="hexagon">
          <a:avLst>
            <a:gd name="adj" fmla="val 2500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5400000">
        <a:off x="4260344" y="1723805"/>
        <a:ext cx="1026384" cy="1179753"/>
      </dsp:txXfrm>
    </dsp:sp>
    <dsp:sp modelId="{207C949C-396A-4DE6-AC79-9F52E23CC6E0}">
      <dsp:nvSpPr>
        <dsp:cNvPr id="0" name=""/>
        <dsp:cNvSpPr/>
      </dsp:nvSpPr>
      <dsp:spPr>
        <a:xfrm rot="5400000">
          <a:off x="3114455" y="3022905"/>
          <a:ext cx="1713927" cy="149111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Communication</a:t>
          </a:r>
        </a:p>
      </dsp:txBody>
      <dsp:txXfrm rot="-5400000">
        <a:off x="3458226" y="3178587"/>
        <a:ext cx="1026384" cy="1179753"/>
      </dsp:txXfrm>
    </dsp:sp>
    <dsp:sp modelId="{8A441DB1-FC07-4A24-BD38-B389EB3BA903}">
      <dsp:nvSpPr>
        <dsp:cNvPr id="0" name=""/>
        <dsp:cNvSpPr/>
      </dsp:nvSpPr>
      <dsp:spPr>
        <a:xfrm>
          <a:off x="4762225" y="3254285"/>
          <a:ext cx="1912743" cy="1028356"/>
        </a:xfrm>
        <a:prstGeom prst="rect">
          <a:avLst/>
        </a:prstGeom>
        <a:noFill/>
        <a:ln>
          <a:noFill/>
        </a:ln>
        <a:effectLst/>
      </dsp:spPr>
      <dsp:style>
        <a:lnRef idx="0">
          <a:scrgbClr r="0" g="0" b="0"/>
        </a:lnRef>
        <a:fillRef idx="0">
          <a:scrgbClr r="0" g="0" b="0"/>
        </a:fillRef>
        <a:effectRef idx="0">
          <a:scrgbClr r="0" g="0" b="0"/>
        </a:effectRef>
        <a:fontRef idx="minor"/>
      </dsp:style>
    </dsp:sp>
    <dsp:sp modelId="{DE1E13B3-B259-4C9D-AB12-D3CE303E8AF6}">
      <dsp:nvSpPr>
        <dsp:cNvPr id="0" name=""/>
        <dsp:cNvSpPr/>
      </dsp:nvSpPr>
      <dsp:spPr>
        <a:xfrm rot="5400000">
          <a:off x="1504049" y="3022905"/>
          <a:ext cx="1713927" cy="1491116"/>
        </a:xfrm>
        <a:prstGeom prst="hexagon">
          <a:avLst>
            <a:gd name="adj" fmla="val 2500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5400000">
        <a:off x="1847820" y="3178587"/>
        <a:ext cx="1026384" cy="1179753"/>
      </dsp:txXfrm>
    </dsp:sp>
    <dsp:sp modelId="{6D8174A7-2E90-4822-B12B-AE98FCAB0D34}">
      <dsp:nvSpPr>
        <dsp:cNvPr id="0" name=""/>
        <dsp:cNvSpPr/>
      </dsp:nvSpPr>
      <dsp:spPr>
        <a:xfrm rot="5400000">
          <a:off x="2306167" y="4477687"/>
          <a:ext cx="1713927" cy="1491116"/>
        </a:xfrm>
        <a:prstGeom prst="hexagon">
          <a:avLst>
            <a:gd name="adj" fmla="val 2500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Design</a:t>
          </a:r>
        </a:p>
      </dsp:txBody>
      <dsp:txXfrm rot="-5400000">
        <a:off x="2649938" y="4633369"/>
        <a:ext cx="1026384" cy="1179753"/>
      </dsp:txXfrm>
    </dsp:sp>
    <dsp:sp modelId="{AE8BA3BE-FA28-42EA-B96D-1ACD3C0B058C}">
      <dsp:nvSpPr>
        <dsp:cNvPr id="0" name=""/>
        <dsp:cNvSpPr/>
      </dsp:nvSpPr>
      <dsp:spPr>
        <a:xfrm>
          <a:off x="504829" y="4709067"/>
          <a:ext cx="1851041" cy="1028356"/>
        </a:xfrm>
        <a:prstGeom prst="rect">
          <a:avLst/>
        </a:prstGeom>
        <a:noFill/>
        <a:ln>
          <a:noFill/>
        </a:ln>
        <a:effectLst/>
      </dsp:spPr>
      <dsp:style>
        <a:lnRef idx="0">
          <a:scrgbClr r="0" g="0" b="0"/>
        </a:lnRef>
        <a:fillRef idx="0">
          <a:scrgbClr r="0" g="0" b="0"/>
        </a:fillRef>
        <a:effectRef idx="0">
          <a:scrgbClr r="0" g="0" b="0"/>
        </a:effectRef>
        <a:fontRef idx="minor"/>
      </dsp:style>
    </dsp:sp>
    <dsp:sp modelId="{CEEA2595-139D-4FA3-ADE2-18B22B70B4D0}">
      <dsp:nvSpPr>
        <dsp:cNvPr id="0" name=""/>
        <dsp:cNvSpPr/>
      </dsp:nvSpPr>
      <dsp:spPr>
        <a:xfrm rot="5400000">
          <a:off x="3916573" y="4477687"/>
          <a:ext cx="1713927" cy="1491116"/>
        </a:xfrm>
        <a:prstGeom prst="hexagon">
          <a:avLst>
            <a:gd name="adj" fmla="val 2500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5400000">
        <a:off x="4260344" y="4633369"/>
        <a:ext cx="1026384" cy="11797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5E50FA-C0C2-4405-9ED3-4853059021E6}">
      <dsp:nvSpPr>
        <dsp:cNvPr id="0" name=""/>
        <dsp:cNvSpPr/>
      </dsp:nvSpPr>
      <dsp:spPr>
        <a:xfrm>
          <a:off x="1192208" y="995670"/>
          <a:ext cx="3398840" cy="339922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Big Data</a:t>
          </a:r>
        </a:p>
      </dsp:txBody>
      <dsp:txXfrm>
        <a:off x="1689957" y="1493475"/>
        <a:ext cx="2403342" cy="2403612"/>
      </dsp:txXfrm>
    </dsp:sp>
    <dsp:sp modelId="{9F715BC6-575A-447F-B932-C93CE492D347}">
      <dsp:nvSpPr>
        <dsp:cNvPr id="0" name=""/>
        <dsp:cNvSpPr/>
      </dsp:nvSpPr>
      <dsp:spPr>
        <a:xfrm>
          <a:off x="3131813" y="840799"/>
          <a:ext cx="377881" cy="37804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11C9C05-8397-495B-A093-3A0261AED6C0}">
      <dsp:nvSpPr>
        <dsp:cNvPr id="0" name=""/>
        <dsp:cNvSpPr/>
      </dsp:nvSpPr>
      <dsp:spPr>
        <a:xfrm>
          <a:off x="2237308" y="4142333"/>
          <a:ext cx="273998" cy="274002"/>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CD89167-55F5-4004-B85B-1836F7A97F24}">
      <dsp:nvSpPr>
        <dsp:cNvPr id="0" name=""/>
        <dsp:cNvSpPr/>
      </dsp:nvSpPr>
      <dsp:spPr>
        <a:xfrm>
          <a:off x="4809969" y="2375214"/>
          <a:ext cx="273998" cy="274002"/>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70E49C9-2D30-4FDE-A419-B32B91C14212}">
      <dsp:nvSpPr>
        <dsp:cNvPr id="0" name=""/>
        <dsp:cNvSpPr/>
      </dsp:nvSpPr>
      <dsp:spPr>
        <a:xfrm>
          <a:off x="3500631" y="4433809"/>
          <a:ext cx="377881" cy="378044"/>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96994C3-E5C3-4931-82CB-1AFB69EFB861}">
      <dsp:nvSpPr>
        <dsp:cNvPr id="0" name=""/>
        <dsp:cNvSpPr/>
      </dsp:nvSpPr>
      <dsp:spPr>
        <a:xfrm>
          <a:off x="2314000" y="1378083"/>
          <a:ext cx="273998" cy="274002"/>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71D9B14-8B01-4763-88D4-F80FAA89125D}">
      <dsp:nvSpPr>
        <dsp:cNvPr id="0" name=""/>
        <dsp:cNvSpPr/>
      </dsp:nvSpPr>
      <dsp:spPr>
        <a:xfrm>
          <a:off x="1451566" y="2945458"/>
          <a:ext cx="273998" cy="2740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FC43ED3-2DBA-4B1C-A4CD-8DBF205A4B6A}">
      <dsp:nvSpPr>
        <dsp:cNvPr id="0" name=""/>
        <dsp:cNvSpPr/>
      </dsp:nvSpPr>
      <dsp:spPr>
        <a:xfrm>
          <a:off x="129678" y="1609198"/>
          <a:ext cx="1381846" cy="1381529"/>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Volume</a:t>
          </a:r>
        </a:p>
      </dsp:txBody>
      <dsp:txXfrm>
        <a:off x="332045" y="1811518"/>
        <a:ext cx="977112" cy="976889"/>
      </dsp:txXfrm>
    </dsp:sp>
    <dsp:sp modelId="{A1B94F60-D533-4C4C-9FD1-71C8592C97C0}">
      <dsp:nvSpPr>
        <dsp:cNvPr id="0" name=""/>
        <dsp:cNvSpPr/>
      </dsp:nvSpPr>
      <dsp:spPr>
        <a:xfrm>
          <a:off x="2749748" y="1389996"/>
          <a:ext cx="377881" cy="378044"/>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76925A7-CE64-489F-B692-7005D2E00B3D}">
      <dsp:nvSpPr>
        <dsp:cNvPr id="0" name=""/>
        <dsp:cNvSpPr/>
      </dsp:nvSpPr>
      <dsp:spPr>
        <a:xfrm>
          <a:off x="260054" y="3395775"/>
          <a:ext cx="683254" cy="683418"/>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5E24B63-5BD5-48C8-9E5B-FBD3CC9A1256}">
      <dsp:nvSpPr>
        <dsp:cNvPr id="0" name=""/>
        <dsp:cNvSpPr/>
      </dsp:nvSpPr>
      <dsp:spPr>
        <a:xfrm>
          <a:off x="4940345" y="959136"/>
          <a:ext cx="1381846" cy="1381529"/>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Variety</a:t>
          </a:r>
        </a:p>
      </dsp:txBody>
      <dsp:txXfrm>
        <a:off x="5142712" y="1161456"/>
        <a:ext cx="977112" cy="976889"/>
      </dsp:txXfrm>
    </dsp:sp>
    <dsp:sp modelId="{791BA071-DC00-403A-BFF3-B145DE9CCED1}">
      <dsp:nvSpPr>
        <dsp:cNvPr id="0" name=""/>
        <dsp:cNvSpPr/>
      </dsp:nvSpPr>
      <dsp:spPr>
        <a:xfrm>
          <a:off x="4323324" y="1912984"/>
          <a:ext cx="377881" cy="37804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7911B1A-1CA9-4DCC-AC2B-7CA554F825B0}">
      <dsp:nvSpPr>
        <dsp:cNvPr id="0" name=""/>
        <dsp:cNvSpPr/>
      </dsp:nvSpPr>
      <dsp:spPr>
        <a:xfrm>
          <a:off x="0" y="4209047"/>
          <a:ext cx="273998" cy="274002"/>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B1D3E49-D17B-4F9F-9CC7-57D61895F971}">
      <dsp:nvSpPr>
        <dsp:cNvPr id="0" name=""/>
        <dsp:cNvSpPr/>
      </dsp:nvSpPr>
      <dsp:spPr>
        <a:xfrm>
          <a:off x="2730227" y="3819090"/>
          <a:ext cx="273998" cy="274002"/>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C3BD462-8F61-4665-95D0-3C2F2E377ECB}">
      <dsp:nvSpPr>
        <dsp:cNvPr id="0" name=""/>
        <dsp:cNvSpPr/>
      </dsp:nvSpPr>
      <dsp:spPr>
        <a:xfrm>
          <a:off x="5590133" y="3347328"/>
          <a:ext cx="1381846" cy="1381529"/>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Velocity</a:t>
          </a:r>
        </a:p>
      </dsp:txBody>
      <dsp:txXfrm>
        <a:off x="5792500" y="3549648"/>
        <a:ext cx="977112" cy="976889"/>
      </dsp:txXfrm>
    </dsp:sp>
    <dsp:sp modelId="{6B42B5F1-9885-40FA-8E47-FFA5745CE249}">
      <dsp:nvSpPr>
        <dsp:cNvPr id="0" name=""/>
        <dsp:cNvSpPr/>
      </dsp:nvSpPr>
      <dsp:spPr>
        <a:xfrm>
          <a:off x="5200399" y="3298881"/>
          <a:ext cx="273998" cy="274002"/>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94E8B-47D1-4179-9BCB-26C4BCC62A71}">
      <dsp:nvSpPr>
        <dsp:cNvPr id="0" name=""/>
        <dsp:cNvSpPr/>
      </dsp:nvSpPr>
      <dsp:spPr>
        <a:xfrm>
          <a:off x="1714086" y="443499"/>
          <a:ext cx="3034359" cy="3034359"/>
        </a:xfrm>
        <a:prstGeom prst="blockArc">
          <a:avLst>
            <a:gd name="adj1" fmla="val 12600000"/>
            <a:gd name="adj2" fmla="val 16200000"/>
            <a:gd name="adj3" fmla="val 4518"/>
          </a:avLst>
        </a:prstGeom>
        <a:solidFill>
          <a:schemeClr val="accent4">
            <a:hueOff val="-17635876"/>
            <a:satOff val="-6763"/>
            <a:lumOff val="941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D01B90A-A1D8-452E-8B14-A2589FAEA6C7}">
      <dsp:nvSpPr>
        <dsp:cNvPr id="0" name=""/>
        <dsp:cNvSpPr/>
      </dsp:nvSpPr>
      <dsp:spPr>
        <a:xfrm>
          <a:off x="1714086" y="443499"/>
          <a:ext cx="3034359" cy="3034359"/>
        </a:xfrm>
        <a:prstGeom prst="blockArc">
          <a:avLst>
            <a:gd name="adj1" fmla="val 9000000"/>
            <a:gd name="adj2" fmla="val 12600000"/>
            <a:gd name="adj3" fmla="val 4518"/>
          </a:avLst>
        </a:prstGeom>
        <a:solidFill>
          <a:schemeClr val="accent4">
            <a:hueOff val="-14108701"/>
            <a:satOff val="-5410"/>
            <a:lumOff val="752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218B3B-DB1B-4664-8FE3-2B7157B7303C}">
      <dsp:nvSpPr>
        <dsp:cNvPr id="0" name=""/>
        <dsp:cNvSpPr/>
      </dsp:nvSpPr>
      <dsp:spPr>
        <a:xfrm>
          <a:off x="1714086" y="443499"/>
          <a:ext cx="3034359" cy="3034359"/>
        </a:xfrm>
        <a:prstGeom prst="blockArc">
          <a:avLst>
            <a:gd name="adj1" fmla="val 5400000"/>
            <a:gd name="adj2" fmla="val 9000000"/>
            <a:gd name="adj3" fmla="val 4518"/>
          </a:avLst>
        </a:prstGeom>
        <a:solidFill>
          <a:schemeClr val="accent4">
            <a:hueOff val="-10581526"/>
            <a:satOff val="-4058"/>
            <a:lumOff val="564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D419788-565F-46FE-9B68-02E162A6D8EA}">
      <dsp:nvSpPr>
        <dsp:cNvPr id="0" name=""/>
        <dsp:cNvSpPr/>
      </dsp:nvSpPr>
      <dsp:spPr>
        <a:xfrm>
          <a:off x="1714086" y="443499"/>
          <a:ext cx="3034359" cy="3034359"/>
        </a:xfrm>
        <a:prstGeom prst="blockArc">
          <a:avLst>
            <a:gd name="adj1" fmla="val 1800000"/>
            <a:gd name="adj2" fmla="val 5400000"/>
            <a:gd name="adj3" fmla="val 4518"/>
          </a:avLst>
        </a:prstGeom>
        <a:solidFill>
          <a:schemeClr val="accent4">
            <a:hueOff val="-7054351"/>
            <a:satOff val="-2705"/>
            <a:lumOff val="376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258B0D-01E0-4388-A167-592FAC7F347B}">
      <dsp:nvSpPr>
        <dsp:cNvPr id="0" name=""/>
        <dsp:cNvSpPr/>
      </dsp:nvSpPr>
      <dsp:spPr>
        <a:xfrm>
          <a:off x="1714086" y="443499"/>
          <a:ext cx="3034359" cy="3034359"/>
        </a:xfrm>
        <a:prstGeom prst="blockArc">
          <a:avLst>
            <a:gd name="adj1" fmla="val 19800000"/>
            <a:gd name="adj2" fmla="val 1800000"/>
            <a:gd name="adj3" fmla="val 4518"/>
          </a:avLst>
        </a:prstGeom>
        <a:solidFill>
          <a:schemeClr val="accent4">
            <a:hueOff val="-3527175"/>
            <a:satOff val="-1353"/>
            <a:lumOff val="188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F9D1F94-BDFA-4B90-B4E6-B3A5B9D09BC7}">
      <dsp:nvSpPr>
        <dsp:cNvPr id="0" name=""/>
        <dsp:cNvSpPr/>
      </dsp:nvSpPr>
      <dsp:spPr>
        <a:xfrm>
          <a:off x="1714086" y="443499"/>
          <a:ext cx="3034359" cy="3034359"/>
        </a:xfrm>
        <a:prstGeom prst="blockArc">
          <a:avLst>
            <a:gd name="adj1" fmla="val 16200000"/>
            <a:gd name="adj2" fmla="val 19800000"/>
            <a:gd name="adj3" fmla="val 4518"/>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8194C32-2604-4229-AEC7-050510984C93}">
      <dsp:nvSpPr>
        <dsp:cNvPr id="0" name=""/>
        <dsp:cNvSpPr/>
      </dsp:nvSpPr>
      <dsp:spPr>
        <a:xfrm>
          <a:off x="2461180" y="1190593"/>
          <a:ext cx="1540171" cy="15401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GB" sz="3100" b="1" kern="1200" dirty="0"/>
            <a:t>Big Data</a:t>
          </a:r>
        </a:p>
      </dsp:txBody>
      <dsp:txXfrm>
        <a:off x="2686733" y="1416146"/>
        <a:ext cx="1089065" cy="1089065"/>
      </dsp:txXfrm>
    </dsp:sp>
    <dsp:sp modelId="{6969DB1B-EBDC-4C35-9AEA-A1AE8F9428B1}">
      <dsp:nvSpPr>
        <dsp:cNvPr id="0" name=""/>
        <dsp:cNvSpPr/>
      </dsp:nvSpPr>
      <dsp:spPr>
        <a:xfrm>
          <a:off x="2755253" y="1760"/>
          <a:ext cx="952024" cy="95202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Velocity</a:t>
          </a:r>
        </a:p>
      </dsp:txBody>
      <dsp:txXfrm>
        <a:off x="2894674" y="141181"/>
        <a:ext cx="673182" cy="673182"/>
      </dsp:txXfrm>
    </dsp:sp>
    <dsp:sp modelId="{7375C08F-CE61-4B9D-876C-6776B359548C}">
      <dsp:nvSpPr>
        <dsp:cNvPr id="0" name=""/>
        <dsp:cNvSpPr/>
      </dsp:nvSpPr>
      <dsp:spPr>
        <a:xfrm>
          <a:off x="4039488" y="743213"/>
          <a:ext cx="952024" cy="952024"/>
        </a:xfrm>
        <a:prstGeom prst="ellipse">
          <a:avLst/>
        </a:prstGeom>
        <a:solidFill>
          <a:schemeClr val="accent4">
            <a:hueOff val="-3527175"/>
            <a:satOff val="-1353"/>
            <a:lumOff val="1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Variety</a:t>
          </a:r>
        </a:p>
      </dsp:txBody>
      <dsp:txXfrm>
        <a:off x="4178909" y="882634"/>
        <a:ext cx="673182" cy="673182"/>
      </dsp:txXfrm>
    </dsp:sp>
    <dsp:sp modelId="{DB1C9C57-D0D7-4FBA-AB26-CF4BB8612C40}">
      <dsp:nvSpPr>
        <dsp:cNvPr id="0" name=""/>
        <dsp:cNvSpPr/>
      </dsp:nvSpPr>
      <dsp:spPr>
        <a:xfrm>
          <a:off x="4039488" y="2226120"/>
          <a:ext cx="952024" cy="952024"/>
        </a:xfrm>
        <a:prstGeom prst="ellipse">
          <a:avLst/>
        </a:prstGeom>
        <a:solidFill>
          <a:schemeClr val="accent4">
            <a:hueOff val="-7054351"/>
            <a:satOff val="-2705"/>
            <a:lumOff val="3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Volume</a:t>
          </a:r>
        </a:p>
      </dsp:txBody>
      <dsp:txXfrm>
        <a:off x="4178909" y="2365541"/>
        <a:ext cx="673182" cy="673182"/>
      </dsp:txXfrm>
    </dsp:sp>
    <dsp:sp modelId="{B2AD0772-1B66-4906-AAB0-268A0209C833}">
      <dsp:nvSpPr>
        <dsp:cNvPr id="0" name=""/>
        <dsp:cNvSpPr/>
      </dsp:nvSpPr>
      <dsp:spPr>
        <a:xfrm>
          <a:off x="2755253" y="2967574"/>
          <a:ext cx="952024" cy="952024"/>
        </a:xfrm>
        <a:prstGeom prst="ellipse">
          <a:avLst/>
        </a:prstGeom>
        <a:solidFill>
          <a:schemeClr val="accent4">
            <a:hueOff val="-10581526"/>
            <a:satOff val="-4058"/>
            <a:lumOff val="5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Veracity</a:t>
          </a:r>
        </a:p>
      </dsp:txBody>
      <dsp:txXfrm>
        <a:off x="2894674" y="3106995"/>
        <a:ext cx="673182" cy="673182"/>
      </dsp:txXfrm>
    </dsp:sp>
    <dsp:sp modelId="{3A544EA5-DC43-4786-A23C-2063FE094265}">
      <dsp:nvSpPr>
        <dsp:cNvPr id="0" name=""/>
        <dsp:cNvSpPr/>
      </dsp:nvSpPr>
      <dsp:spPr>
        <a:xfrm>
          <a:off x="1471018" y="2226120"/>
          <a:ext cx="952024" cy="952024"/>
        </a:xfrm>
        <a:prstGeom prst="ellipse">
          <a:avLst/>
        </a:prstGeom>
        <a:solidFill>
          <a:schemeClr val="accent4">
            <a:hueOff val="-14108701"/>
            <a:satOff val="-5410"/>
            <a:lumOff val="7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Validation</a:t>
          </a:r>
        </a:p>
      </dsp:txBody>
      <dsp:txXfrm>
        <a:off x="1610439" y="2365541"/>
        <a:ext cx="673182" cy="673182"/>
      </dsp:txXfrm>
    </dsp:sp>
    <dsp:sp modelId="{25CF8AFF-ACE9-47AE-9265-40A68DEE989C}">
      <dsp:nvSpPr>
        <dsp:cNvPr id="0" name=""/>
        <dsp:cNvSpPr/>
      </dsp:nvSpPr>
      <dsp:spPr>
        <a:xfrm>
          <a:off x="1471018" y="743213"/>
          <a:ext cx="952024" cy="952024"/>
        </a:xfrm>
        <a:prstGeom prst="ellipse">
          <a:avLst/>
        </a:prstGeom>
        <a:solidFill>
          <a:schemeClr val="accent4">
            <a:hueOff val="-17635876"/>
            <a:satOff val="-6763"/>
            <a:lumOff val="94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Value </a:t>
          </a:r>
        </a:p>
      </dsp:txBody>
      <dsp:txXfrm>
        <a:off x="1610439" y="882634"/>
        <a:ext cx="673182" cy="6731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FF0252-C533-4A45-B2DC-D23A9F1F8862}">
      <dsp:nvSpPr>
        <dsp:cNvPr id="0" name=""/>
        <dsp:cNvSpPr/>
      </dsp:nvSpPr>
      <dsp:spPr>
        <a:xfrm rot="16200000">
          <a:off x="-1140068" y="1143536"/>
          <a:ext cx="5623690" cy="3336616"/>
        </a:xfrm>
        <a:prstGeom prst="flowChartManualOperati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0" rIns="117243" bIns="0" numCol="1" spcCol="1270" anchor="t" anchorCtr="0">
          <a:noAutofit/>
        </a:bodyPr>
        <a:lstStyle/>
        <a:p>
          <a:pPr marL="0" lvl="0" indent="0" algn="l" defTabSz="800100">
            <a:lnSpc>
              <a:spcPct val="90000"/>
            </a:lnSpc>
            <a:spcBef>
              <a:spcPct val="0"/>
            </a:spcBef>
            <a:spcAft>
              <a:spcPct val="35000"/>
            </a:spcAft>
            <a:buNone/>
          </a:pPr>
          <a:r>
            <a:rPr lang="en-GB" sz="1800" kern="1200"/>
            <a:t>Small Data</a:t>
          </a:r>
          <a:endParaRPr lang="en-GB" sz="1800" kern="1200" dirty="0"/>
        </a:p>
        <a:p>
          <a:pPr marL="114300" lvl="1" indent="-114300" algn="l" defTabSz="622300">
            <a:lnSpc>
              <a:spcPct val="90000"/>
            </a:lnSpc>
            <a:spcBef>
              <a:spcPct val="0"/>
            </a:spcBef>
            <a:spcAft>
              <a:spcPct val="15000"/>
            </a:spcAft>
            <a:buChar char="•"/>
          </a:pPr>
          <a:r>
            <a:rPr lang="en-GB" sz="1400" kern="1200" dirty="0"/>
            <a:t>Goals: Specific</a:t>
          </a:r>
        </a:p>
        <a:p>
          <a:pPr marL="114300" lvl="1" indent="-114300" algn="l" defTabSz="622300">
            <a:lnSpc>
              <a:spcPct val="90000"/>
            </a:lnSpc>
            <a:spcBef>
              <a:spcPct val="0"/>
            </a:spcBef>
            <a:spcAft>
              <a:spcPct val="15000"/>
            </a:spcAft>
            <a:buChar char="•"/>
          </a:pPr>
          <a:r>
            <a:rPr lang="en-GB" sz="1400" kern="1200" dirty="0"/>
            <a:t>Location: In one place</a:t>
          </a:r>
        </a:p>
        <a:p>
          <a:pPr marL="114300" lvl="1" indent="-114300" algn="l" defTabSz="622300">
            <a:lnSpc>
              <a:spcPct val="90000"/>
            </a:lnSpc>
            <a:spcBef>
              <a:spcPct val="0"/>
            </a:spcBef>
            <a:spcAft>
              <a:spcPct val="15000"/>
            </a:spcAft>
            <a:buChar char="•"/>
          </a:pPr>
          <a:r>
            <a:rPr lang="en-GB" sz="1400" kern="1200" dirty="0"/>
            <a:t>Structure: structured</a:t>
          </a:r>
        </a:p>
        <a:p>
          <a:pPr marL="114300" lvl="1" indent="-114300" algn="l" defTabSz="622300">
            <a:lnSpc>
              <a:spcPct val="90000"/>
            </a:lnSpc>
            <a:spcBef>
              <a:spcPct val="0"/>
            </a:spcBef>
            <a:spcAft>
              <a:spcPct val="15000"/>
            </a:spcAft>
            <a:buChar char="•"/>
          </a:pPr>
          <a:r>
            <a:rPr lang="en-GB" sz="1400" kern="1200" dirty="0"/>
            <a:t>Preparation: by end user for their own purpose</a:t>
          </a:r>
        </a:p>
        <a:p>
          <a:pPr marL="114300" lvl="1" indent="-114300" algn="l" defTabSz="622300">
            <a:lnSpc>
              <a:spcPct val="90000"/>
            </a:lnSpc>
            <a:spcBef>
              <a:spcPct val="0"/>
            </a:spcBef>
            <a:spcAft>
              <a:spcPct val="15000"/>
            </a:spcAft>
            <a:buChar char="•"/>
          </a:pPr>
          <a:r>
            <a:rPr lang="en-GB" sz="1400" kern="1200" dirty="0"/>
            <a:t>Longevity: kept for specific time</a:t>
          </a:r>
        </a:p>
        <a:p>
          <a:pPr marL="114300" lvl="1" indent="-114300" algn="l" defTabSz="622300">
            <a:lnSpc>
              <a:spcPct val="90000"/>
            </a:lnSpc>
            <a:spcBef>
              <a:spcPct val="0"/>
            </a:spcBef>
            <a:spcAft>
              <a:spcPct val="15000"/>
            </a:spcAft>
            <a:buChar char="•"/>
          </a:pPr>
          <a:r>
            <a:rPr lang="en-GB" sz="1400" kern="1200" dirty="0"/>
            <a:t>Reproducibility: can be reproduced</a:t>
          </a:r>
        </a:p>
        <a:p>
          <a:pPr marL="114300" lvl="1" indent="-114300" algn="l" defTabSz="622300">
            <a:lnSpc>
              <a:spcPct val="90000"/>
            </a:lnSpc>
            <a:spcBef>
              <a:spcPct val="0"/>
            </a:spcBef>
            <a:spcAft>
              <a:spcPct val="15000"/>
            </a:spcAft>
            <a:buChar char="•"/>
          </a:pPr>
          <a:r>
            <a:rPr lang="en-GB" sz="1400" kern="1200" dirty="0"/>
            <a:t>Stakes: data loss cost is limited</a:t>
          </a:r>
        </a:p>
        <a:p>
          <a:pPr marL="114300" lvl="1" indent="-114300" algn="l" defTabSz="622300">
            <a:lnSpc>
              <a:spcPct val="90000"/>
            </a:lnSpc>
            <a:spcBef>
              <a:spcPct val="0"/>
            </a:spcBef>
            <a:spcAft>
              <a:spcPct val="15000"/>
            </a:spcAft>
            <a:buChar char="•"/>
          </a:pPr>
          <a:r>
            <a:rPr lang="en-GB" sz="1400" kern="1200" dirty="0"/>
            <a:t>Analysis: can be analysed at once in one PC</a:t>
          </a:r>
        </a:p>
      </dsp:txBody>
      <dsp:txXfrm rot="5400000">
        <a:off x="3469" y="1124737"/>
        <a:ext cx="3336616" cy="3374214"/>
      </dsp:txXfrm>
    </dsp:sp>
    <dsp:sp modelId="{E1358BFE-EA83-446F-AE3E-669FB9615128}">
      <dsp:nvSpPr>
        <dsp:cNvPr id="0" name=""/>
        <dsp:cNvSpPr/>
      </dsp:nvSpPr>
      <dsp:spPr>
        <a:xfrm rot="16200000">
          <a:off x="2446794" y="1143536"/>
          <a:ext cx="5623690" cy="3336616"/>
        </a:xfrm>
        <a:prstGeom prst="flowChartManualOperation">
          <a:avLst/>
        </a:prstGeom>
        <a:gradFill rotWithShape="0">
          <a:gsLst>
            <a:gs pos="0">
              <a:schemeClr val="accent3">
                <a:hueOff val="2470397"/>
                <a:satOff val="0"/>
                <a:lumOff val="25098"/>
                <a:alphaOff val="0"/>
                <a:satMod val="103000"/>
                <a:lumMod val="102000"/>
                <a:tint val="94000"/>
              </a:schemeClr>
            </a:gs>
            <a:gs pos="50000">
              <a:schemeClr val="accent3">
                <a:hueOff val="2470397"/>
                <a:satOff val="0"/>
                <a:lumOff val="25098"/>
                <a:alphaOff val="0"/>
                <a:satMod val="110000"/>
                <a:lumMod val="100000"/>
                <a:shade val="100000"/>
              </a:schemeClr>
            </a:gs>
            <a:gs pos="100000">
              <a:schemeClr val="accent3">
                <a:hueOff val="2470397"/>
                <a:satOff val="0"/>
                <a:lumOff val="2509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0" rIns="117243" bIns="0" numCol="1" spcCol="1270" anchor="t" anchorCtr="0">
          <a:noAutofit/>
        </a:bodyPr>
        <a:lstStyle/>
        <a:p>
          <a:pPr marL="0" lvl="0" indent="0" algn="l" defTabSz="800100">
            <a:lnSpc>
              <a:spcPct val="90000"/>
            </a:lnSpc>
            <a:spcBef>
              <a:spcPct val="0"/>
            </a:spcBef>
            <a:spcAft>
              <a:spcPct val="35000"/>
            </a:spcAft>
            <a:buNone/>
          </a:pPr>
          <a:r>
            <a:rPr lang="en-GB" sz="1800" kern="1200" dirty="0"/>
            <a:t>Big Data</a:t>
          </a:r>
        </a:p>
        <a:p>
          <a:pPr marL="114300" lvl="1" indent="-114300" algn="l" defTabSz="622300">
            <a:lnSpc>
              <a:spcPct val="90000"/>
            </a:lnSpc>
            <a:spcBef>
              <a:spcPct val="0"/>
            </a:spcBef>
            <a:spcAft>
              <a:spcPct val="15000"/>
            </a:spcAft>
            <a:buChar char="•"/>
          </a:pPr>
          <a:r>
            <a:rPr lang="en-GB" sz="1400" kern="1200" dirty="0"/>
            <a:t>Goals:  Evolving</a:t>
          </a:r>
        </a:p>
        <a:p>
          <a:pPr marL="114300" lvl="1" indent="-114300" algn="l" defTabSz="622300">
            <a:lnSpc>
              <a:spcPct val="90000"/>
            </a:lnSpc>
            <a:spcBef>
              <a:spcPct val="0"/>
            </a:spcBef>
            <a:spcAft>
              <a:spcPct val="15000"/>
            </a:spcAft>
            <a:buChar char="•"/>
          </a:pPr>
          <a:r>
            <a:rPr lang="en-GB" sz="1400" kern="1200" dirty="0"/>
            <a:t>Location: distributed</a:t>
          </a:r>
        </a:p>
        <a:p>
          <a:pPr marL="114300" lvl="1" indent="-114300" algn="l" defTabSz="622300">
            <a:lnSpc>
              <a:spcPct val="90000"/>
            </a:lnSpc>
            <a:spcBef>
              <a:spcPct val="0"/>
            </a:spcBef>
            <a:spcAft>
              <a:spcPct val="15000"/>
            </a:spcAft>
            <a:buChar char="•"/>
          </a:pPr>
          <a:r>
            <a:rPr lang="en-GB" sz="1400" kern="1200" dirty="0"/>
            <a:t>Structure: unstructured &amp; multi formats</a:t>
          </a:r>
        </a:p>
        <a:p>
          <a:pPr marL="114300" lvl="1" indent="-114300" algn="l" defTabSz="622300">
            <a:lnSpc>
              <a:spcPct val="90000"/>
            </a:lnSpc>
            <a:spcBef>
              <a:spcPct val="0"/>
            </a:spcBef>
            <a:spcAft>
              <a:spcPct val="15000"/>
            </a:spcAft>
            <a:buChar char="•"/>
          </a:pPr>
          <a:r>
            <a:rPr lang="en-GB" sz="1400" kern="1200" dirty="0"/>
            <a:t>Preparation: by many, used by many</a:t>
          </a:r>
        </a:p>
        <a:p>
          <a:pPr marL="114300" lvl="1" indent="-114300" algn="l" defTabSz="622300">
            <a:lnSpc>
              <a:spcPct val="90000"/>
            </a:lnSpc>
            <a:spcBef>
              <a:spcPct val="0"/>
            </a:spcBef>
            <a:spcAft>
              <a:spcPct val="15000"/>
            </a:spcAft>
            <a:buChar char="•"/>
          </a:pPr>
          <a:r>
            <a:rPr lang="en-GB" sz="1400" kern="1200" dirty="0"/>
            <a:t>Longevity: kept for long period of time</a:t>
          </a:r>
        </a:p>
        <a:p>
          <a:pPr marL="114300" lvl="1" indent="-114300" algn="l" defTabSz="622300">
            <a:lnSpc>
              <a:spcPct val="90000"/>
            </a:lnSpc>
            <a:spcBef>
              <a:spcPct val="0"/>
            </a:spcBef>
            <a:spcAft>
              <a:spcPct val="15000"/>
            </a:spcAft>
            <a:buChar char="•"/>
          </a:pPr>
          <a:r>
            <a:rPr lang="en-GB" sz="1400" kern="1200" dirty="0"/>
            <a:t>Reproducibility: may not be possible</a:t>
          </a:r>
        </a:p>
        <a:p>
          <a:pPr marL="114300" lvl="1" indent="-114300" algn="l" defTabSz="622300">
            <a:lnSpc>
              <a:spcPct val="90000"/>
            </a:lnSpc>
            <a:spcBef>
              <a:spcPct val="0"/>
            </a:spcBef>
            <a:spcAft>
              <a:spcPct val="15000"/>
            </a:spcAft>
            <a:buChar char="•"/>
          </a:pPr>
          <a:r>
            <a:rPr lang="en-GB" sz="1400" kern="1200" dirty="0"/>
            <a:t>Stakes: data loss cost is high</a:t>
          </a:r>
        </a:p>
        <a:p>
          <a:pPr marL="114300" lvl="1" indent="-114300" algn="l" defTabSz="622300">
            <a:lnSpc>
              <a:spcPct val="90000"/>
            </a:lnSpc>
            <a:spcBef>
              <a:spcPct val="0"/>
            </a:spcBef>
            <a:spcAft>
              <a:spcPct val="15000"/>
            </a:spcAft>
            <a:buChar char="•"/>
          </a:pPr>
          <a:r>
            <a:rPr lang="en-GB" sz="1400" kern="1200" dirty="0"/>
            <a:t>Analysis: Multiple steps as files can be in different places and formats</a:t>
          </a:r>
        </a:p>
      </dsp:txBody>
      <dsp:txXfrm rot="5400000">
        <a:off x="3590331" y="1124737"/>
        <a:ext cx="3336616" cy="33742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09DB6-B492-4E37-817A-137DF2679098}">
      <dsp:nvSpPr>
        <dsp:cNvPr id="0" name=""/>
        <dsp:cNvSpPr/>
      </dsp:nvSpPr>
      <dsp:spPr>
        <a:xfrm>
          <a:off x="0" y="12373"/>
          <a:ext cx="4233794" cy="194922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GB" sz="4900" kern="1200"/>
            <a:t>Human Generated</a:t>
          </a:r>
        </a:p>
      </dsp:txBody>
      <dsp:txXfrm>
        <a:off x="95153" y="107526"/>
        <a:ext cx="4043488" cy="1758914"/>
      </dsp:txXfrm>
    </dsp:sp>
    <dsp:sp modelId="{007C16E3-9898-4E90-BF16-DFF0C6A1D387}">
      <dsp:nvSpPr>
        <dsp:cNvPr id="0" name=""/>
        <dsp:cNvSpPr/>
      </dsp:nvSpPr>
      <dsp:spPr>
        <a:xfrm>
          <a:off x="0" y="2102713"/>
          <a:ext cx="4233794" cy="1949220"/>
        </a:xfrm>
        <a:prstGeom prst="roundRect">
          <a:avLst/>
        </a:prstGeom>
        <a:gradFill rotWithShape="0">
          <a:gsLst>
            <a:gs pos="0">
              <a:schemeClr val="accent5">
                <a:hueOff val="-1932432"/>
                <a:satOff val="-3999"/>
                <a:lumOff val="-3136"/>
                <a:alphaOff val="0"/>
                <a:satMod val="103000"/>
                <a:lumMod val="102000"/>
                <a:tint val="94000"/>
              </a:schemeClr>
            </a:gs>
            <a:gs pos="50000">
              <a:schemeClr val="accent5">
                <a:hueOff val="-1932432"/>
                <a:satOff val="-3999"/>
                <a:lumOff val="-3136"/>
                <a:alphaOff val="0"/>
                <a:satMod val="110000"/>
                <a:lumMod val="100000"/>
                <a:shade val="100000"/>
              </a:schemeClr>
            </a:gs>
            <a:gs pos="100000">
              <a:schemeClr val="accent5">
                <a:hueOff val="-1932432"/>
                <a:satOff val="-3999"/>
                <a:lumOff val="-313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GB" sz="4900" kern="1200"/>
            <a:t>Machine Generated</a:t>
          </a:r>
        </a:p>
      </dsp:txBody>
      <dsp:txXfrm>
        <a:off x="95153" y="2197866"/>
        <a:ext cx="4043488" cy="175891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1CA242-1988-4E34-9688-5569931E9FCF}">
      <dsp:nvSpPr>
        <dsp:cNvPr id="0" name=""/>
        <dsp:cNvSpPr/>
      </dsp:nvSpPr>
      <dsp:spPr>
        <a:xfrm rot="5400000">
          <a:off x="3792966" y="93605"/>
          <a:ext cx="1382155" cy="1202475"/>
        </a:xfrm>
        <a:prstGeom prst="hexagon">
          <a:avLst>
            <a:gd name="adj" fmla="val 2500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Business</a:t>
          </a:r>
        </a:p>
      </dsp:txBody>
      <dsp:txXfrm rot="-5400000">
        <a:off x="4070192" y="219151"/>
        <a:ext cx="827703" cy="951383"/>
      </dsp:txXfrm>
    </dsp:sp>
    <dsp:sp modelId="{11FCF0CC-80D5-454A-A56C-B01FE32CD73E}">
      <dsp:nvSpPr>
        <dsp:cNvPr id="0" name=""/>
        <dsp:cNvSpPr/>
      </dsp:nvSpPr>
      <dsp:spPr>
        <a:xfrm>
          <a:off x="5121770" y="280196"/>
          <a:ext cx="1542485" cy="829293"/>
        </a:xfrm>
        <a:prstGeom prst="rect">
          <a:avLst/>
        </a:prstGeom>
        <a:noFill/>
        <a:ln>
          <a:noFill/>
        </a:ln>
        <a:effectLst/>
      </dsp:spPr>
      <dsp:style>
        <a:lnRef idx="0">
          <a:scrgbClr r="0" g="0" b="0"/>
        </a:lnRef>
        <a:fillRef idx="0">
          <a:scrgbClr r="0" g="0" b="0"/>
        </a:fillRef>
        <a:effectRef idx="0">
          <a:scrgbClr r="0" g="0" b="0"/>
        </a:effectRef>
        <a:fontRef idx="minor"/>
      </dsp:style>
    </dsp:sp>
    <dsp:sp modelId="{11A8B6E8-D423-492A-8868-0EA9B5AAEDE6}">
      <dsp:nvSpPr>
        <dsp:cNvPr id="0" name=""/>
        <dsp:cNvSpPr/>
      </dsp:nvSpPr>
      <dsp:spPr>
        <a:xfrm rot="5400000">
          <a:off x="2494292" y="93605"/>
          <a:ext cx="1382155" cy="1202475"/>
        </a:xfrm>
        <a:prstGeom prst="hexagon">
          <a:avLst>
            <a:gd name="adj" fmla="val 25000"/>
            <a:gd name="vf" fmla="val 11547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rot="-5400000">
        <a:off x="2771518" y="219151"/>
        <a:ext cx="827703" cy="951383"/>
      </dsp:txXfrm>
    </dsp:sp>
    <dsp:sp modelId="{322554EE-6FB4-4C19-9CA6-C76AA560B3D6}">
      <dsp:nvSpPr>
        <dsp:cNvPr id="0" name=""/>
        <dsp:cNvSpPr/>
      </dsp:nvSpPr>
      <dsp:spPr>
        <a:xfrm rot="5400000">
          <a:off x="3141141" y="1266778"/>
          <a:ext cx="1382155" cy="1202475"/>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Consumers</a:t>
          </a:r>
        </a:p>
      </dsp:txBody>
      <dsp:txXfrm rot="-5400000">
        <a:off x="3418367" y="1392324"/>
        <a:ext cx="827703" cy="951383"/>
      </dsp:txXfrm>
    </dsp:sp>
    <dsp:sp modelId="{6649AF65-D9B8-47C7-BC53-43D3905650D9}">
      <dsp:nvSpPr>
        <dsp:cNvPr id="0" name=""/>
        <dsp:cNvSpPr/>
      </dsp:nvSpPr>
      <dsp:spPr>
        <a:xfrm>
          <a:off x="1688495" y="1453369"/>
          <a:ext cx="1492728" cy="829293"/>
        </a:xfrm>
        <a:prstGeom prst="rect">
          <a:avLst/>
        </a:prstGeom>
        <a:noFill/>
        <a:ln>
          <a:noFill/>
        </a:ln>
        <a:effectLst/>
      </dsp:spPr>
      <dsp:style>
        <a:lnRef idx="0">
          <a:scrgbClr r="0" g="0" b="0"/>
        </a:lnRef>
        <a:fillRef idx="0">
          <a:scrgbClr r="0" g="0" b="0"/>
        </a:fillRef>
        <a:effectRef idx="0">
          <a:scrgbClr r="0" g="0" b="0"/>
        </a:effectRef>
        <a:fontRef idx="minor"/>
      </dsp:style>
    </dsp:sp>
    <dsp:sp modelId="{0484AE50-5F38-4CEF-8396-D5C2E895C0CC}">
      <dsp:nvSpPr>
        <dsp:cNvPr id="0" name=""/>
        <dsp:cNvSpPr/>
      </dsp:nvSpPr>
      <dsp:spPr>
        <a:xfrm rot="5400000">
          <a:off x="4439814" y="1266778"/>
          <a:ext cx="1382155" cy="1202475"/>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rot="-5400000">
        <a:off x="4717040" y="1392324"/>
        <a:ext cx="827703" cy="951383"/>
      </dsp:txXfrm>
    </dsp:sp>
    <dsp:sp modelId="{1ED80E4F-6329-4103-8D42-C0EB34CE6069}">
      <dsp:nvSpPr>
        <dsp:cNvPr id="0" name=""/>
        <dsp:cNvSpPr/>
      </dsp:nvSpPr>
      <dsp:spPr>
        <a:xfrm rot="5400000">
          <a:off x="3792966" y="2439952"/>
          <a:ext cx="1382155" cy="1202475"/>
        </a:xfrm>
        <a:prstGeom prst="hexagon">
          <a:avLst>
            <a:gd name="adj" fmla="val 25000"/>
            <a:gd name="vf" fmla="val 11547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Research </a:t>
          </a:r>
        </a:p>
      </dsp:txBody>
      <dsp:txXfrm rot="-5400000">
        <a:off x="4070192" y="2565498"/>
        <a:ext cx="827703" cy="951383"/>
      </dsp:txXfrm>
    </dsp:sp>
    <dsp:sp modelId="{848E3667-0CC0-4710-BBCD-BE85FF022531}">
      <dsp:nvSpPr>
        <dsp:cNvPr id="0" name=""/>
        <dsp:cNvSpPr/>
      </dsp:nvSpPr>
      <dsp:spPr>
        <a:xfrm>
          <a:off x="5121770" y="2626543"/>
          <a:ext cx="1542485" cy="829293"/>
        </a:xfrm>
        <a:prstGeom prst="rect">
          <a:avLst/>
        </a:prstGeom>
        <a:noFill/>
        <a:ln>
          <a:noFill/>
        </a:ln>
        <a:effectLst/>
      </dsp:spPr>
      <dsp:style>
        <a:lnRef idx="0">
          <a:scrgbClr r="0" g="0" b="0"/>
        </a:lnRef>
        <a:fillRef idx="0">
          <a:scrgbClr r="0" g="0" b="0"/>
        </a:fillRef>
        <a:effectRef idx="0">
          <a:scrgbClr r="0" g="0" b="0"/>
        </a:effectRef>
        <a:fontRef idx="minor"/>
      </dsp:style>
    </dsp:sp>
    <dsp:sp modelId="{4FA2C849-96D2-47C9-BCE2-71ED63390E38}">
      <dsp:nvSpPr>
        <dsp:cNvPr id="0" name=""/>
        <dsp:cNvSpPr/>
      </dsp:nvSpPr>
      <dsp:spPr>
        <a:xfrm rot="5400000">
          <a:off x="2494292" y="2439952"/>
          <a:ext cx="1382155" cy="1202475"/>
        </a:xfrm>
        <a:prstGeom prst="hexagon">
          <a:avLst>
            <a:gd name="adj" fmla="val 2500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rot="-5400000">
        <a:off x="2771518" y="2565498"/>
        <a:ext cx="827703" cy="951383"/>
      </dsp:txXfrm>
    </dsp:sp>
    <dsp:sp modelId="{2194E74B-9917-4F12-9346-E79F037F1E65}">
      <dsp:nvSpPr>
        <dsp:cNvPr id="0" name=""/>
        <dsp:cNvSpPr/>
      </dsp:nvSpPr>
      <dsp:spPr>
        <a:xfrm rot="5400000">
          <a:off x="3141141" y="3613126"/>
          <a:ext cx="1382155" cy="1202475"/>
        </a:xfrm>
        <a:prstGeom prst="hexagon">
          <a:avLst>
            <a:gd name="adj" fmla="val 25000"/>
            <a:gd name="vf" fmla="val 11547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Politics</a:t>
          </a:r>
        </a:p>
      </dsp:txBody>
      <dsp:txXfrm rot="-5400000">
        <a:off x="3418367" y="3738672"/>
        <a:ext cx="827703" cy="951383"/>
      </dsp:txXfrm>
    </dsp:sp>
    <dsp:sp modelId="{EF57FFBD-4BE1-4797-83F3-0A7F12FFA389}">
      <dsp:nvSpPr>
        <dsp:cNvPr id="0" name=""/>
        <dsp:cNvSpPr/>
      </dsp:nvSpPr>
      <dsp:spPr>
        <a:xfrm>
          <a:off x="1688495" y="3799717"/>
          <a:ext cx="1492728" cy="829293"/>
        </a:xfrm>
        <a:prstGeom prst="rect">
          <a:avLst/>
        </a:prstGeom>
        <a:noFill/>
        <a:ln>
          <a:noFill/>
        </a:ln>
        <a:effectLst/>
      </dsp:spPr>
      <dsp:style>
        <a:lnRef idx="0">
          <a:scrgbClr r="0" g="0" b="0"/>
        </a:lnRef>
        <a:fillRef idx="0">
          <a:scrgbClr r="0" g="0" b="0"/>
        </a:fillRef>
        <a:effectRef idx="0">
          <a:scrgbClr r="0" g="0" b="0"/>
        </a:effectRef>
        <a:fontRef idx="minor"/>
      </dsp:style>
    </dsp:sp>
    <dsp:sp modelId="{000278D9-791B-4C1D-B73A-4622ED1AC426}">
      <dsp:nvSpPr>
        <dsp:cNvPr id="0" name=""/>
        <dsp:cNvSpPr/>
      </dsp:nvSpPr>
      <dsp:spPr>
        <a:xfrm rot="5400000">
          <a:off x="4439814" y="3613126"/>
          <a:ext cx="1382155" cy="1202475"/>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rot="-5400000">
        <a:off x="4717040" y="3738672"/>
        <a:ext cx="827703" cy="95138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07DCA-9185-43D4-9A40-96F272A32FD0}">
      <dsp:nvSpPr>
        <dsp:cNvPr id="0" name=""/>
        <dsp:cNvSpPr/>
      </dsp:nvSpPr>
      <dsp:spPr>
        <a:xfrm>
          <a:off x="0" y="40002"/>
          <a:ext cx="7064189" cy="8751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Common reasons for implementing big data project…</a:t>
          </a:r>
          <a:endParaRPr lang="en-US" sz="2200" kern="1200"/>
        </a:p>
      </dsp:txBody>
      <dsp:txXfrm>
        <a:off x="42722" y="82724"/>
        <a:ext cx="6978745" cy="789716"/>
      </dsp:txXfrm>
    </dsp:sp>
    <dsp:sp modelId="{89A2A89A-4412-48FA-9BB0-3B331781CEC5}">
      <dsp:nvSpPr>
        <dsp:cNvPr id="0" name=""/>
        <dsp:cNvSpPr/>
      </dsp:nvSpPr>
      <dsp:spPr>
        <a:xfrm>
          <a:off x="0" y="978522"/>
          <a:ext cx="7064189" cy="8751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Conduct better analysis of data. </a:t>
          </a:r>
          <a:endParaRPr lang="en-US" sz="2200" kern="1200"/>
        </a:p>
      </dsp:txBody>
      <dsp:txXfrm>
        <a:off x="42722" y="1021244"/>
        <a:ext cx="6978745" cy="789716"/>
      </dsp:txXfrm>
    </dsp:sp>
    <dsp:sp modelId="{6E63CAA3-13A3-49EA-BC1D-4A406BB1743F}">
      <dsp:nvSpPr>
        <dsp:cNvPr id="0" name=""/>
        <dsp:cNvSpPr/>
      </dsp:nvSpPr>
      <dsp:spPr>
        <a:xfrm>
          <a:off x="0" y="1917042"/>
          <a:ext cx="7064189" cy="8751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Provide better products and services.</a:t>
          </a:r>
          <a:endParaRPr lang="en-US" sz="2200" kern="1200"/>
        </a:p>
      </dsp:txBody>
      <dsp:txXfrm>
        <a:off x="42722" y="1959764"/>
        <a:ext cx="6978745" cy="789716"/>
      </dsp:txXfrm>
    </dsp:sp>
    <dsp:sp modelId="{9E97069B-4BD7-4E88-AA64-BCC7B51CBC3A}">
      <dsp:nvSpPr>
        <dsp:cNvPr id="0" name=""/>
        <dsp:cNvSpPr/>
      </dsp:nvSpPr>
      <dsp:spPr>
        <a:xfrm>
          <a:off x="0" y="2855562"/>
          <a:ext cx="7064189" cy="8751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Better, faster and cheaper decision making process.</a:t>
          </a:r>
          <a:endParaRPr lang="en-US" sz="2200" kern="1200"/>
        </a:p>
      </dsp:txBody>
      <dsp:txXfrm>
        <a:off x="42722" y="2898284"/>
        <a:ext cx="6978745" cy="789716"/>
      </dsp:txXfrm>
    </dsp:sp>
    <dsp:sp modelId="{9E90957C-ABAC-4CD9-AD16-CAF064EE980E}">
      <dsp:nvSpPr>
        <dsp:cNvPr id="0" name=""/>
        <dsp:cNvSpPr/>
      </dsp:nvSpPr>
      <dsp:spPr>
        <a:xfrm>
          <a:off x="0" y="3794082"/>
          <a:ext cx="7064189" cy="8751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To use business data for driving actions rather than just support decisions.</a:t>
          </a:r>
          <a:endParaRPr lang="en-US" sz="2200" kern="1200"/>
        </a:p>
      </dsp:txBody>
      <dsp:txXfrm>
        <a:off x="42722" y="3836804"/>
        <a:ext cx="6978745" cy="789716"/>
      </dsp:txXfrm>
    </dsp:sp>
    <dsp:sp modelId="{063E8E6C-7EA5-44D7-B28E-1BEB178BF870}">
      <dsp:nvSpPr>
        <dsp:cNvPr id="0" name=""/>
        <dsp:cNvSpPr/>
      </dsp:nvSpPr>
      <dsp:spPr>
        <a:xfrm>
          <a:off x="0" y="4732602"/>
          <a:ext cx="7064189" cy="8751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Get on the Big data bandwagon to learn more.</a:t>
          </a:r>
          <a:endParaRPr lang="en-US" sz="2200" kern="1200"/>
        </a:p>
      </dsp:txBody>
      <dsp:txXfrm>
        <a:off x="42722" y="4775324"/>
        <a:ext cx="6978745" cy="789716"/>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13.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09/10/2023</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T" type="integer" max="2.14748E9" units="dev"/>
        </inkml:traceFormat>
        <inkml:channelProperties>
          <inkml:channelProperty channel="X" name="resolution" value="0.28222" units="1/cm"/>
          <inkml:channelProperty channel="Y" name="resolution" value="0.28222" units="1/cm"/>
          <inkml:channelProperty channel="T" name="resolution" value="1" units="1/dev"/>
        </inkml:channelProperties>
      </inkml:inkSource>
      <inkml:timestamp xml:id="ts0" timeString="2017-04-18T05:54:20.851Z"/>
    </inkml:context>
    <inkml:brush xml:id="br0">
      <inkml:brushProperty name="width" value="0.1016" units="cm"/>
      <inkml:brushProperty name="height" value="0.1016"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28142">
    <iact:property name="dataType"/>
    <iact:actionData xml:id="d0">
      <inkml:trace xmlns:inkml="http://www.w3.org/2003/InkML" xml:id="stk0" contextRef="#ctx0" brushRef="#br0">12 12 0</inkml:trace>
    </iact:actionData>
  </iact:action>
  <iact:action type="add" startTime="28143">
    <iact:property name="dataType"/>
    <iact:actionData xml:id="d1">
      <inkml:trace xmlns:inkml="http://www.w3.org/2003/InkML" xml:id="stk1" contextRef="#ctx0" brushRef="#brinv">0 0 0</inkml:trace>
    </iact:actionData>
  </iact:action>
  <iact:action type="add" startTime="28144">
    <iact:property name="dataType"/>
    <iact:actionData xml:id="d2">
      <inkml:trace xmlns:inkml="http://www.w3.org/2003/InkML" xml:id="stk2" contextRef="#ctx0" brushRef="#brinv">23 23 0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T" type="integer" max="2.14748E9" units="dev"/>
        </inkml:traceFormat>
        <inkml:channelProperties>
          <inkml:channelProperty channel="X" name="resolution" value="0.28222" units="1/cm"/>
          <inkml:channelProperty channel="Y" name="resolution" value="0.28222" units="1/cm"/>
          <inkml:channelProperty channel="T" name="resolution" value="1" units="1/dev"/>
        </inkml:channelProperties>
      </inkml:inkSource>
      <inkml:timestamp xml:id="ts0" timeString="2017-04-18T05:54:20.851Z"/>
    </inkml:context>
    <inkml:brush xml:id="br0">
      <inkml:brushProperty name="width" value="0.1016" units="cm"/>
      <inkml:brushProperty name="height" value="0.1016"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28142">
    <iact:property name="dataType"/>
    <iact:actionData xml:id="d0">
      <inkml:trace xmlns:inkml="http://www.w3.org/2003/InkML" xml:id="stk0" contextRef="#ctx0" brushRef="#br0">12 12 0</inkml:trace>
    </iact:actionData>
  </iact:action>
  <iact:action type="add" startTime="28143">
    <iact:property name="dataType"/>
    <iact:actionData xml:id="d1">
      <inkml:trace xmlns:inkml="http://www.w3.org/2003/InkML" xml:id="stk1" contextRef="#ctx0" brushRef="#brinv">0 0 0</inkml:trace>
    </iact:actionData>
  </iact:action>
  <iact:action type="add" startTime="28144">
    <iact:property name="dataType"/>
    <iact:actionData xml:id="d2">
      <inkml:trace xmlns:inkml="http://www.w3.org/2003/InkML" xml:id="stk2" contextRef="#ctx0" brushRef="#brinv">23 23 0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09/10/2023</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datascience.nyu.edu/what-is-data-scienc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A4384D1-8F66-42D0-A412-5BE748C5039D}" type="slidenum">
              <a:rPr lang="en-GB" smtClean="0"/>
              <a:t>1</a:t>
            </a:fld>
            <a:endParaRPr lang="en-GB" dirty="0"/>
          </a:p>
        </p:txBody>
      </p:sp>
    </p:spTree>
    <p:extLst>
      <p:ext uri="{BB962C8B-B14F-4D97-AF65-F5344CB8AC3E}">
        <p14:creationId xmlns:p14="http://schemas.microsoft.com/office/powerpoint/2010/main" val="1459744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According to the Harvard Business Review*, data science is </a:t>
            </a:r>
          </a:p>
          <a:p>
            <a:endParaRPr lang="en-GB" dirty="0"/>
          </a:p>
        </p:txBody>
      </p:sp>
      <p:sp>
        <p:nvSpPr>
          <p:cNvPr id="4" name="Slide Number Placeholder 3"/>
          <p:cNvSpPr>
            <a:spLocks noGrp="1"/>
          </p:cNvSpPr>
          <p:nvPr>
            <p:ph type="sldNum" sz="quarter" idx="10"/>
          </p:nvPr>
        </p:nvSpPr>
        <p:spPr/>
        <p:txBody>
          <a:bodyPr/>
          <a:lstStyle/>
          <a:p>
            <a:fld id="{8A4384D1-8F66-42D0-A412-5BE748C5039D}" type="slidenum">
              <a:rPr lang="en-GB" smtClean="0"/>
              <a:t>11</a:t>
            </a:fld>
            <a:endParaRPr lang="en-GB" dirty="0"/>
          </a:p>
        </p:txBody>
      </p:sp>
    </p:spTree>
    <p:extLst>
      <p:ext uri="{BB962C8B-B14F-4D97-AF65-F5344CB8AC3E}">
        <p14:creationId xmlns:p14="http://schemas.microsoft.com/office/powerpoint/2010/main" val="1284254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there are other definitions.</a:t>
            </a:r>
          </a:p>
          <a:p>
            <a:endParaRPr lang="en-GB" dirty="0"/>
          </a:p>
          <a:p>
            <a:r>
              <a:rPr lang="en-GB" dirty="0"/>
              <a:t>My favourite description comes from Twitter:</a:t>
            </a:r>
          </a:p>
          <a:p>
            <a:r>
              <a:rPr lang="en-GB" dirty="0"/>
              <a:t>“Yeah, so I'm actually a data scientist. I just do this barista thing in between gigs.”</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8A4384D1-8F66-42D0-A412-5BE748C5039D}" type="slidenum">
              <a:rPr lang="en-GB" smtClean="0"/>
              <a:t>12</a:t>
            </a:fld>
            <a:endParaRPr lang="en-GB" dirty="0"/>
          </a:p>
        </p:txBody>
      </p:sp>
    </p:spTree>
    <p:extLst>
      <p:ext uri="{BB962C8B-B14F-4D97-AF65-F5344CB8AC3E}">
        <p14:creationId xmlns:p14="http://schemas.microsoft.com/office/powerpoint/2010/main" val="1526824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More cynically:</a:t>
            </a:r>
          </a:p>
          <a:p>
            <a:r>
              <a:rPr lang="en-GB" dirty="0"/>
              <a:t>“A data scientist is just an analyst who lives in California.”</a:t>
            </a:r>
          </a:p>
          <a:p>
            <a:endParaRPr lang="en-GB" dirty="0"/>
          </a:p>
          <a:p>
            <a:r>
              <a:rPr lang="en-GB" dirty="0"/>
              <a:t>So what is the truth? Is “data science” really a valuable job or simply marketing hype? </a:t>
            </a:r>
          </a:p>
          <a:p>
            <a:endParaRPr lang="en-GB" dirty="0"/>
          </a:p>
        </p:txBody>
      </p:sp>
      <p:sp>
        <p:nvSpPr>
          <p:cNvPr id="4" name="Slide Number Placeholder 3"/>
          <p:cNvSpPr>
            <a:spLocks noGrp="1"/>
          </p:cNvSpPr>
          <p:nvPr>
            <p:ph type="sldNum" sz="quarter" idx="10"/>
          </p:nvPr>
        </p:nvSpPr>
        <p:spPr/>
        <p:txBody>
          <a:bodyPr/>
          <a:lstStyle/>
          <a:p>
            <a:fld id="{8A4384D1-8F66-42D0-A412-5BE748C5039D}" type="slidenum">
              <a:rPr lang="en-GB" smtClean="0"/>
              <a:t>13</a:t>
            </a:fld>
            <a:endParaRPr lang="en-GB" dirty="0"/>
          </a:p>
        </p:txBody>
      </p:sp>
    </p:spTree>
    <p:extLst>
      <p:ext uri="{BB962C8B-B14F-4D97-AF65-F5344CB8AC3E}">
        <p14:creationId xmlns:p14="http://schemas.microsoft.com/office/powerpoint/2010/main" val="2881512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A4384D1-8F66-42D0-A412-5BE748C5039D}" type="slidenum">
              <a:rPr lang="en-GB" smtClean="0"/>
              <a:t>14</a:t>
            </a:fld>
            <a:endParaRPr lang="en-GB" dirty="0"/>
          </a:p>
        </p:txBody>
      </p:sp>
    </p:spTree>
    <p:extLst>
      <p:ext uri="{BB962C8B-B14F-4D97-AF65-F5344CB8AC3E}">
        <p14:creationId xmlns:p14="http://schemas.microsoft.com/office/powerpoint/2010/main" val="4165951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science is an art as well as a science – you get a feel for the type of data you are dealing with and how to get it to answer questions. One of the best things for an aspiring data scientist is curiosity. You want to find holes in the data, you want to understand what is going on and why its happening. Often, much like programming, you’ll find yourself getting lost in the ideas and trying to work out where the last 8 hours went.</a:t>
            </a:r>
          </a:p>
          <a:p>
            <a:endParaRPr lang="en-US" dirty="0"/>
          </a:p>
          <a:p>
            <a:r>
              <a:rPr lang="en-US" dirty="0"/>
              <a:t>Variations on this are becoming more common such as adding in social sciences to the mix. See http://www.linkedin.com/pulse/ep-data-science-venn-diagram-paul-murray for more information.</a:t>
            </a:r>
          </a:p>
          <a:p>
            <a:endParaRPr lang="en-GB" dirty="0"/>
          </a:p>
        </p:txBody>
      </p:sp>
      <p:sp>
        <p:nvSpPr>
          <p:cNvPr id="4" name="Slide Number Placeholder 3"/>
          <p:cNvSpPr>
            <a:spLocks noGrp="1"/>
          </p:cNvSpPr>
          <p:nvPr>
            <p:ph type="sldNum" sz="quarter" idx="10"/>
          </p:nvPr>
        </p:nvSpPr>
        <p:spPr/>
        <p:txBody>
          <a:bodyPr/>
          <a:lstStyle/>
          <a:p>
            <a:fld id="{8A4384D1-8F66-42D0-A412-5BE748C5039D}" type="slidenum">
              <a:rPr lang="en-GB" smtClean="0"/>
              <a:t>15</a:t>
            </a:fld>
            <a:endParaRPr lang="en-GB" dirty="0"/>
          </a:p>
        </p:txBody>
      </p:sp>
    </p:spTree>
    <p:extLst>
      <p:ext uri="{BB962C8B-B14F-4D97-AF65-F5344CB8AC3E}">
        <p14:creationId xmlns:p14="http://schemas.microsoft.com/office/powerpoint/2010/main" val="2926834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there is the curiosity.  Duncan Ross (Director of Data Sciences at Teradata) characterized data scientists well:</a:t>
            </a:r>
          </a:p>
        </p:txBody>
      </p:sp>
      <p:sp>
        <p:nvSpPr>
          <p:cNvPr id="4" name="Slide Number Placeholder 3"/>
          <p:cNvSpPr>
            <a:spLocks noGrp="1"/>
          </p:cNvSpPr>
          <p:nvPr>
            <p:ph type="sldNum" sz="quarter" idx="10"/>
          </p:nvPr>
        </p:nvSpPr>
        <p:spPr/>
        <p:txBody>
          <a:bodyPr/>
          <a:lstStyle/>
          <a:p>
            <a:fld id="{8A4384D1-8F66-42D0-A412-5BE748C5039D}" type="slidenum">
              <a:rPr lang="en-GB" smtClean="0"/>
              <a:t>16</a:t>
            </a:fld>
            <a:endParaRPr lang="en-GB" dirty="0"/>
          </a:p>
        </p:txBody>
      </p:sp>
    </p:spTree>
    <p:extLst>
      <p:ext uri="{BB962C8B-B14F-4D97-AF65-F5344CB8AC3E}">
        <p14:creationId xmlns:p14="http://schemas.microsoft.com/office/powerpoint/2010/main" val="1497502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A4384D1-8F66-42D0-A412-5BE748C5039D}" type="slidenum">
              <a:rPr lang="en-GB" smtClean="0"/>
              <a:t>17</a:t>
            </a:fld>
            <a:endParaRPr lang="en-GB" dirty="0"/>
          </a:p>
        </p:txBody>
      </p:sp>
    </p:spTree>
    <p:extLst>
      <p:ext uri="{BB962C8B-B14F-4D97-AF65-F5344CB8AC3E}">
        <p14:creationId xmlns:p14="http://schemas.microsoft.com/office/powerpoint/2010/main" val="2092022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sz="1200" dirty="0">
                <a:solidFill>
                  <a:srgbClr val="004F9F"/>
                </a:solidFill>
              </a:rPr>
              <a:t>What does Big Data look like?</a:t>
            </a:r>
          </a:p>
          <a:p>
            <a:endParaRPr lang="en-GB" sz="1200" dirty="0">
              <a:solidFill>
                <a:srgbClr val="004F9F"/>
              </a:solidFill>
            </a:endParaRPr>
          </a:p>
          <a:p>
            <a:r>
              <a:rPr lang="en-GB" dirty="0"/>
              <a:t>Volume: data too big for your computer – terabytes, petabytes, </a:t>
            </a:r>
            <a:r>
              <a:rPr lang="en-GB" dirty="0" err="1"/>
              <a:t>Exabytes</a:t>
            </a:r>
            <a:r>
              <a:rPr lang="en-GB" dirty="0"/>
              <a:t> etc.  (subjective).</a:t>
            </a:r>
          </a:p>
          <a:p>
            <a:endParaRPr lang="en-GB" dirty="0"/>
          </a:p>
          <a:p>
            <a:r>
              <a:rPr lang="en-GB" dirty="0"/>
              <a:t>Variety: data in different forms – structured or unstructured, semi structured (multi-structured)</a:t>
            </a:r>
          </a:p>
          <a:p>
            <a:r>
              <a:rPr lang="en-GB" dirty="0"/>
              <a:t>Documents, multimedia, geolocation, weblogs etc.</a:t>
            </a:r>
          </a:p>
          <a:p>
            <a:endParaRPr lang="en-GB" dirty="0"/>
          </a:p>
          <a:p>
            <a:r>
              <a:rPr lang="en-GB" dirty="0"/>
              <a:t>Velocity: data in motion or streaming data.</a:t>
            </a:r>
          </a:p>
          <a:p>
            <a:endParaRPr lang="en-GB" dirty="0"/>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8A4384D1-8F66-42D0-A412-5BE748C5039D}" type="slidenum">
              <a:rPr lang="en-GB" smtClean="0"/>
              <a:t>18</a:t>
            </a:fld>
            <a:endParaRPr lang="en-GB" dirty="0"/>
          </a:p>
        </p:txBody>
      </p:sp>
    </p:spTree>
    <p:extLst>
      <p:ext uri="{BB962C8B-B14F-4D97-AF65-F5344CB8AC3E}">
        <p14:creationId xmlns:p14="http://schemas.microsoft.com/office/powerpoint/2010/main" val="2537944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sz="1200" b="1" dirty="0">
                <a:solidFill>
                  <a:schemeClr val="bg2">
                    <a:lumMod val="50000"/>
                  </a:schemeClr>
                </a:solidFill>
              </a:rPr>
              <a:t>Small Data</a:t>
            </a:r>
          </a:p>
          <a:p>
            <a:pPr>
              <a:defRPr/>
            </a:pPr>
            <a:r>
              <a:rPr lang="en-GB" sz="1200" b="1" dirty="0">
                <a:solidFill>
                  <a:schemeClr val="bg2">
                    <a:lumMod val="50000"/>
                  </a:schemeClr>
                </a:solidFill>
              </a:rPr>
              <a:t>Goals</a:t>
            </a:r>
            <a:r>
              <a:rPr lang="en-GB" sz="1200" dirty="0">
                <a:solidFill>
                  <a:schemeClr val="bg2">
                    <a:lumMod val="50000"/>
                  </a:schemeClr>
                </a:solidFill>
              </a:rPr>
              <a:t>: </a:t>
            </a:r>
            <a:r>
              <a:rPr lang="en-GB" sz="1200" b="0" dirty="0">
                <a:solidFill>
                  <a:schemeClr val="bg2">
                    <a:lumMod val="50000"/>
                  </a:schemeClr>
                </a:solidFill>
              </a:rPr>
              <a:t>Specific</a:t>
            </a:r>
          </a:p>
          <a:p>
            <a:pPr>
              <a:defRPr/>
            </a:pPr>
            <a:r>
              <a:rPr lang="en-GB" sz="1200" b="1" dirty="0">
                <a:solidFill>
                  <a:schemeClr val="bg2">
                    <a:lumMod val="50000"/>
                  </a:schemeClr>
                </a:solidFill>
              </a:rPr>
              <a:t>Location</a:t>
            </a:r>
            <a:r>
              <a:rPr lang="en-GB" sz="1200" dirty="0">
                <a:solidFill>
                  <a:schemeClr val="bg2">
                    <a:lumMod val="50000"/>
                  </a:schemeClr>
                </a:solidFill>
              </a:rPr>
              <a:t>: </a:t>
            </a:r>
            <a:r>
              <a:rPr lang="en-GB" sz="1200" b="0" dirty="0">
                <a:solidFill>
                  <a:schemeClr val="bg2">
                    <a:lumMod val="50000"/>
                  </a:schemeClr>
                </a:solidFill>
              </a:rPr>
              <a:t>In one place</a:t>
            </a:r>
          </a:p>
          <a:p>
            <a:pPr>
              <a:defRPr/>
            </a:pPr>
            <a:r>
              <a:rPr lang="en-GB" sz="1200" b="1" dirty="0">
                <a:solidFill>
                  <a:schemeClr val="bg2">
                    <a:lumMod val="50000"/>
                  </a:schemeClr>
                </a:solidFill>
              </a:rPr>
              <a:t>Structure</a:t>
            </a:r>
            <a:r>
              <a:rPr lang="en-GB" sz="1200" dirty="0">
                <a:solidFill>
                  <a:schemeClr val="bg2">
                    <a:lumMod val="50000"/>
                  </a:schemeClr>
                </a:solidFill>
              </a:rPr>
              <a:t>: </a:t>
            </a:r>
            <a:r>
              <a:rPr lang="en-GB" sz="1200" b="0" dirty="0">
                <a:solidFill>
                  <a:schemeClr val="bg2">
                    <a:lumMod val="50000"/>
                  </a:schemeClr>
                </a:solidFill>
              </a:rPr>
              <a:t>structured</a:t>
            </a:r>
          </a:p>
          <a:p>
            <a:pPr>
              <a:defRPr/>
            </a:pPr>
            <a:r>
              <a:rPr lang="en-GB" sz="1200" b="1" dirty="0">
                <a:solidFill>
                  <a:schemeClr val="bg2">
                    <a:lumMod val="50000"/>
                  </a:schemeClr>
                </a:solidFill>
              </a:rPr>
              <a:t>Preparation</a:t>
            </a:r>
            <a:r>
              <a:rPr lang="en-GB" sz="1200" dirty="0">
                <a:solidFill>
                  <a:schemeClr val="bg2">
                    <a:lumMod val="50000"/>
                  </a:schemeClr>
                </a:solidFill>
              </a:rPr>
              <a:t>: </a:t>
            </a:r>
            <a:r>
              <a:rPr lang="en-GB" sz="1200" b="0" dirty="0">
                <a:solidFill>
                  <a:schemeClr val="bg2">
                    <a:lumMod val="50000"/>
                  </a:schemeClr>
                </a:solidFill>
              </a:rPr>
              <a:t>by end user for their own purpose</a:t>
            </a:r>
          </a:p>
          <a:p>
            <a:pPr>
              <a:defRPr/>
            </a:pPr>
            <a:r>
              <a:rPr lang="en-GB" sz="1200" b="1" dirty="0">
                <a:solidFill>
                  <a:schemeClr val="bg2">
                    <a:lumMod val="50000"/>
                  </a:schemeClr>
                </a:solidFill>
              </a:rPr>
              <a:t>Longevity</a:t>
            </a:r>
            <a:r>
              <a:rPr lang="en-GB" sz="1200" dirty="0">
                <a:solidFill>
                  <a:schemeClr val="bg2">
                    <a:lumMod val="50000"/>
                  </a:schemeClr>
                </a:solidFill>
              </a:rPr>
              <a:t>: </a:t>
            </a:r>
            <a:r>
              <a:rPr lang="en-GB" sz="1200" b="0" dirty="0">
                <a:solidFill>
                  <a:schemeClr val="bg2">
                    <a:lumMod val="50000"/>
                  </a:schemeClr>
                </a:solidFill>
              </a:rPr>
              <a:t>kept for specific time</a:t>
            </a:r>
            <a:endParaRPr lang="en-GB" sz="1200" dirty="0">
              <a:solidFill>
                <a:schemeClr val="bg2">
                  <a:lumMod val="50000"/>
                </a:schemeClr>
              </a:solidFill>
            </a:endParaRPr>
          </a:p>
          <a:p>
            <a:pPr>
              <a:defRPr/>
            </a:pPr>
            <a:r>
              <a:rPr lang="en-GB" sz="1200" b="1" dirty="0">
                <a:solidFill>
                  <a:schemeClr val="bg2">
                    <a:lumMod val="50000"/>
                  </a:schemeClr>
                </a:solidFill>
              </a:rPr>
              <a:t>Reproducibility</a:t>
            </a:r>
            <a:r>
              <a:rPr lang="en-GB" sz="1200" dirty="0">
                <a:solidFill>
                  <a:schemeClr val="bg2">
                    <a:lumMod val="50000"/>
                  </a:schemeClr>
                </a:solidFill>
              </a:rPr>
              <a:t>: </a:t>
            </a:r>
            <a:r>
              <a:rPr lang="en-GB" sz="1200" b="0" dirty="0">
                <a:solidFill>
                  <a:schemeClr val="bg2">
                    <a:lumMod val="50000"/>
                  </a:schemeClr>
                </a:solidFill>
              </a:rPr>
              <a:t>can be reproduced</a:t>
            </a:r>
            <a:endParaRPr lang="en-GB" sz="1200" dirty="0">
              <a:solidFill>
                <a:schemeClr val="bg2">
                  <a:lumMod val="50000"/>
                </a:schemeClr>
              </a:solidFill>
            </a:endParaRPr>
          </a:p>
          <a:p>
            <a:pPr>
              <a:defRPr/>
            </a:pPr>
            <a:r>
              <a:rPr lang="en-GB" sz="1200" b="1" dirty="0">
                <a:solidFill>
                  <a:schemeClr val="bg2">
                    <a:lumMod val="50000"/>
                  </a:schemeClr>
                </a:solidFill>
              </a:rPr>
              <a:t>Stakes</a:t>
            </a:r>
            <a:r>
              <a:rPr lang="en-GB" sz="1200" dirty="0">
                <a:solidFill>
                  <a:schemeClr val="bg2">
                    <a:lumMod val="50000"/>
                  </a:schemeClr>
                </a:solidFill>
              </a:rPr>
              <a:t>: </a:t>
            </a:r>
            <a:r>
              <a:rPr lang="en-GB" sz="1200" b="0" dirty="0">
                <a:solidFill>
                  <a:schemeClr val="bg2">
                    <a:lumMod val="50000"/>
                  </a:schemeClr>
                </a:solidFill>
              </a:rPr>
              <a:t>data loss cost is limited</a:t>
            </a:r>
            <a:endParaRPr lang="en-GB" sz="1200" dirty="0">
              <a:solidFill>
                <a:schemeClr val="bg2">
                  <a:lumMod val="50000"/>
                </a:schemeClr>
              </a:solidFill>
            </a:endParaRPr>
          </a:p>
          <a:p>
            <a:pPr>
              <a:defRPr/>
            </a:pPr>
            <a:r>
              <a:rPr lang="en-GB" sz="1200" b="1" dirty="0">
                <a:solidFill>
                  <a:schemeClr val="bg2">
                    <a:lumMod val="50000"/>
                  </a:schemeClr>
                </a:solidFill>
              </a:rPr>
              <a:t>Analysis</a:t>
            </a:r>
            <a:r>
              <a:rPr lang="en-GB" sz="1200" dirty="0">
                <a:solidFill>
                  <a:schemeClr val="bg2">
                    <a:lumMod val="50000"/>
                  </a:schemeClr>
                </a:solidFill>
              </a:rPr>
              <a:t>: </a:t>
            </a:r>
            <a:r>
              <a:rPr lang="en-GB" sz="1200" b="0" dirty="0">
                <a:solidFill>
                  <a:schemeClr val="bg2">
                    <a:lumMod val="50000"/>
                  </a:schemeClr>
                </a:solidFill>
              </a:rPr>
              <a:t>can be analysed at once in one PC</a:t>
            </a:r>
            <a:endParaRPr lang="en-GB" sz="1200" dirty="0">
              <a:solidFill>
                <a:schemeClr val="bg2">
                  <a:lumMod val="50000"/>
                </a:schemeClr>
              </a:solidFill>
            </a:endParaRPr>
          </a:p>
          <a:p>
            <a:endParaRPr lang="en-GB" dirty="0"/>
          </a:p>
          <a:p>
            <a:endParaRPr lang="en-GB" dirty="0"/>
          </a:p>
          <a:p>
            <a:r>
              <a:rPr lang="en-GB" b="1" dirty="0"/>
              <a:t>Big Data</a:t>
            </a:r>
          </a:p>
          <a:p>
            <a:pPr fontAlgn="auto">
              <a:spcAft>
                <a:spcPts val="0"/>
              </a:spcAft>
              <a:defRPr/>
            </a:pPr>
            <a:r>
              <a:rPr lang="en-GB" dirty="0">
                <a:solidFill>
                  <a:schemeClr val="bg2">
                    <a:lumMod val="50000"/>
                  </a:schemeClr>
                </a:solidFill>
              </a:rPr>
              <a:t>Goals:  </a:t>
            </a:r>
            <a:r>
              <a:rPr lang="en-GB" b="0" dirty="0">
                <a:solidFill>
                  <a:schemeClr val="bg2">
                    <a:lumMod val="50000"/>
                  </a:schemeClr>
                </a:solidFill>
              </a:rPr>
              <a:t>Evolving</a:t>
            </a:r>
          </a:p>
          <a:p>
            <a:pPr fontAlgn="auto">
              <a:spcAft>
                <a:spcPts val="0"/>
              </a:spcAft>
              <a:defRPr/>
            </a:pPr>
            <a:r>
              <a:rPr lang="en-GB" dirty="0">
                <a:solidFill>
                  <a:schemeClr val="bg2">
                    <a:lumMod val="50000"/>
                  </a:schemeClr>
                </a:solidFill>
              </a:rPr>
              <a:t>Location: </a:t>
            </a:r>
            <a:r>
              <a:rPr lang="en-GB" b="0" dirty="0">
                <a:solidFill>
                  <a:schemeClr val="bg2">
                    <a:lumMod val="50000"/>
                  </a:schemeClr>
                </a:solidFill>
              </a:rPr>
              <a:t>distributed</a:t>
            </a:r>
          </a:p>
          <a:p>
            <a:pPr fontAlgn="auto">
              <a:spcAft>
                <a:spcPts val="0"/>
              </a:spcAft>
              <a:defRPr/>
            </a:pPr>
            <a:r>
              <a:rPr lang="en-GB" dirty="0">
                <a:solidFill>
                  <a:schemeClr val="bg2">
                    <a:lumMod val="50000"/>
                  </a:schemeClr>
                </a:solidFill>
              </a:rPr>
              <a:t>Structure: </a:t>
            </a:r>
            <a:r>
              <a:rPr lang="en-GB" b="0" dirty="0">
                <a:solidFill>
                  <a:schemeClr val="bg2">
                    <a:lumMod val="50000"/>
                  </a:schemeClr>
                </a:solidFill>
              </a:rPr>
              <a:t>unstructured &amp; multi formats</a:t>
            </a:r>
          </a:p>
          <a:p>
            <a:pPr fontAlgn="auto">
              <a:spcAft>
                <a:spcPts val="0"/>
              </a:spcAft>
              <a:defRPr/>
            </a:pPr>
            <a:r>
              <a:rPr lang="en-GB" dirty="0">
                <a:solidFill>
                  <a:schemeClr val="bg2">
                    <a:lumMod val="50000"/>
                  </a:schemeClr>
                </a:solidFill>
              </a:rPr>
              <a:t>Preparation: </a:t>
            </a:r>
            <a:r>
              <a:rPr lang="en-GB" b="0" dirty="0">
                <a:solidFill>
                  <a:schemeClr val="bg2">
                    <a:lumMod val="50000"/>
                  </a:schemeClr>
                </a:solidFill>
              </a:rPr>
              <a:t>by many, used by many</a:t>
            </a:r>
            <a:endParaRPr lang="en-GB" dirty="0">
              <a:solidFill>
                <a:schemeClr val="bg2">
                  <a:lumMod val="50000"/>
                </a:schemeClr>
              </a:solidFill>
            </a:endParaRPr>
          </a:p>
          <a:p>
            <a:pPr fontAlgn="auto">
              <a:spcAft>
                <a:spcPts val="0"/>
              </a:spcAft>
              <a:defRPr/>
            </a:pPr>
            <a:r>
              <a:rPr lang="en-GB" dirty="0">
                <a:solidFill>
                  <a:schemeClr val="bg2">
                    <a:lumMod val="50000"/>
                  </a:schemeClr>
                </a:solidFill>
              </a:rPr>
              <a:t>Longevity:</a:t>
            </a:r>
            <a:r>
              <a:rPr lang="en-GB" b="0" dirty="0">
                <a:solidFill>
                  <a:schemeClr val="bg2">
                    <a:lumMod val="50000"/>
                  </a:schemeClr>
                </a:solidFill>
              </a:rPr>
              <a:t> kept for long period of time</a:t>
            </a:r>
            <a:endParaRPr lang="en-GB" dirty="0">
              <a:solidFill>
                <a:schemeClr val="bg2">
                  <a:lumMod val="50000"/>
                </a:schemeClr>
              </a:solidFill>
            </a:endParaRPr>
          </a:p>
          <a:p>
            <a:pPr fontAlgn="auto">
              <a:spcAft>
                <a:spcPts val="0"/>
              </a:spcAft>
              <a:defRPr/>
            </a:pPr>
            <a:r>
              <a:rPr lang="en-GB" dirty="0">
                <a:solidFill>
                  <a:schemeClr val="bg2">
                    <a:lumMod val="50000"/>
                  </a:schemeClr>
                </a:solidFill>
              </a:rPr>
              <a:t>Reproducibility: </a:t>
            </a:r>
            <a:r>
              <a:rPr lang="en-GB" b="0" dirty="0">
                <a:solidFill>
                  <a:schemeClr val="bg2">
                    <a:lumMod val="50000"/>
                  </a:schemeClr>
                </a:solidFill>
              </a:rPr>
              <a:t>may not be possible</a:t>
            </a:r>
            <a:endParaRPr lang="en-GB" dirty="0">
              <a:solidFill>
                <a:schemeClr val="bg2">
                  <a:lumMod val="50000"/>
                </a:schemeClr>
              </a:solidFill>
            </a:endParaRPr>
          </a:p>
          <a:p>
            <a:pPr fontAlgn="auto">
              <a:spcAft>
                <a:spcPts val="0"/>
              </a:spcAft>
              <a:defRPr/>
            </a:pPr>
            <a:r>
              <a:rPr lang="en-GB" dirty="0">
                <a:solidFill>
                  <a:schemeClr val="bg2">
                    <a:lumMod val="50000"/>
                  </a:schemeClr>
                </a:solidFill>
              </a:rPr>
              <a:t>Stakes: </a:t>
            </a:r>
            <a:r>
              <a:rPr lang="en-GB" b="0" dirty="0">
                <a:solidFill>
                  <a:schemeClr val="bg2">
                    <a:lumMod val="50000"/>
                  </a:schemeClr>
                </a:solidFill>
              </a:rPr>
              <a:t>data loss cost is high</a:t>
            </a:r>
          </a:p>
          <a:p>
            <a:pPr fontAlgn="auto">
              <a:spcAft>
                <a:spcPts val="0"/>
              </a:spcAft>
              <a:defRPr/>
            </a:pPr>
            <a:r>
              <a:rPr lang="en-GB" dirty="0">
                <a:solidFill>
                  <a:schemeClr val="bg2">
                    <a:lumMod val="50000"/>
                  </a:schemeClr>
                </a:solidFill>
              </a:rPr>
              <a:t>Analysis: </a:t>
            </a:r>
            <a:r>
              <a:rPr lang="en-GB" b="0" dirty="0">
                <a:solidFill>
                  <a:schemeClr val="bg2">
                    <a:lumMod val="50000"/>
                  </a:schemeClr>
                </a:solidFill>
              </a:rPr>
              <a:t>Multiple steps as files can be in different places and formats</a:t>
            </a:r>
            <a:endParaRPr lang="en-GB" dirty="0">
              <a:solidFill>
                <a:schemeClr val="bg2">
                  <a:lumMod val="50000"/>
                </a:schemeClr>
              </a:solidFill>
            </a:endParaRPr>
          </a:p>
          <a:p>
            <a:pPr fontAlgn="auto">
              <a:spcAft>
                <a:spcPts val="0"/>
              </a:spcAft>
              <a:defRPr/>
            </a:pPr>
            <a:endParaRPr lang="en-GB" dirty="0">
              <a:solidFill>
                <a:schemeClr val="bg2">
                  <a:lumMod val="50000"/>
                </a:schemeClr>
              </a:solidFill>
            </a:endParaRPr>
          </a:p>
          <a:p>
            <a:endParaRPr lang="en-GB" b="1" dirty="0"/>
          </a:p>
        </p:txBody>
      </p:sp>
      <p:sp>
        <p:nvSpPr>
          <p:cNvPr id="4" name="Slide Number Placeholder 3"/>
          <p:cNvSpPr>
            <a:spLocks noGrp="1"/>
          </p:cNvSpPr>
          <p:nvPr>
            <p:ph type="sldNum" sz="quarter" idx="10"/>
          </p:nvPr>
        </p:nvSpPr>
        <p:spPr/>
        <p:txBody>
          <a:bodyPr/>
          <a:lstStyle/>
          <a:p>
            <a:fld id="{8A4384D1-8F66-42D0-A412-5BE748C5039D}" type="slidenum">
              <a:rPr lang="en-GB" smtClean="0"/>
              <a:t>20</a:t>
            </a:fld>
            <a:endParaRPr lang="en-GB" dirty="0"/>
          </a:p>
        </p:txBody>
      </p:sp>
    </p:spTree>
    <p:extLst>
      <p:ext uri="{BB962C8B-B14F-4D97-AF65-F5344CB8AC3E}">
        <p14:creationId xmlns:p14="http://schemas.microsoft.com/office/powerpoint/2010/main" val="3401471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altLang="en-US" sz="2400" b="0" dirty="0">
                <a:solidFill>
                  <a:schemeClr val="bg2">
                    <a:lumMod val="50000"/>
                  </a:schemeClr>
                </a:solidFill>
              </a:rPr>
              <a:t>Human Generated</a:t>
            </a:r>
          </a:p>
          <a:p>
            <a:pPr lvl="1">
              <a:defRPr/>
            </a:pPr>
            <a:r>
              <a:rPr lang="en-GB" altLang="en-US" b="0" dirty="0">
                <a:solidFill>
                  <a:schemeClr val="bg2">
                    <a:lumMod val="50000"/>
                  </a:schemeClr>
                </a:solidFill>
              </a:rPr>
              <a:t>Photos, videos</a:t>
            </a:r>
          </a:p>
          <a:p>
            <a:pPr lvl="1">
              <a:defRPr/>
            </a:pPr>
            <a:r>
              <a:rPr lang="en-GB" altLang="en-US" b="0" dirty="0">
                <a:solidFill>
                  <a:schemeClr val="bg2">
                    <a:lumMod val="50000"/>
                  </a:schemeClr>
                </a:solidFill>
              </a:rPr>
              <a:t>Text</a:t>
            </a:r>
          </a:p>
          <a:p>
            <a:pPr lvl="1">
              <a:defRPr/>
            </a:pPr>
            <a:r>
              <a:rPr lang="en-GB" altLang="en-US" b="0" dirty="0">
                <a:solidFill>
                  <a:schemeClr val="bg2">
                    <a:lumMod val="50000"/>
                  </a:schemeClr>
                </a:solidFill>
              </a:rPr>
              <a:t>Click Like</a:t>
            </a:r>
          </a:p>
          <a:p>
            <a:pPr lvl="1">
              <a:defRPr/>
            </a:pPr>
            <a:r>
              <a:rPr lang="en-GB" altLang="en-US" b="0" dirty="0">
                <a:solidFill>
                  <a:schemeClr val="bg2">
                    <a:lumMod val="50000"/>
                  </a:schemeClr>
                </a:solidFill>
              </a:rPr>
              <a:t>Web search</a:t>
            </a:r>
          </a:p>
          <a:p>
            <a:pPr lvl="1">
              <a:defRPr/>
            </a:pPr>
            <a:r>
              <a:rPr lang="en-GB" altLang="en-US" b="0" dirty="0">
                <a:solidFill>
                  <a:schemeClr val="bg2">
                    <a:lumMod val="50000"/>
                  </a:schemeClr>
                </a:solidFill>
              </a:rPr>
              <a:t>Emails &amp; SMS</a:t>
            </a:r>
          </a:p>
          <a:p>
            <a:pPr lvl="1">
              <a:defRPr/>
            </a:pPr>
            <a:r>
              <a:rPr lang="en-GB" altLang="en-US" b="0" dirty="0">
                <a:solidFill>
                  <a:schemeClr val="bg2">
                    <a:lumMod val="50000"/>
                  </a:schemeClr>
                </a:solidFill>
              </a:rPr>
              <a:t>Online Purchases</a:t>
            </a:r>
          </a:p>
          <a:p>
            <a:pPr>
              <a:defRPr/>
            </a:pPr>
            <a:r>
              <a:rPr lang="en-GB" altLang="en-US" sz="2400" b="0" dirty="0">
                <a:solidFill>
                  <a:schemeClr val="bg2">
                    <a:lumMod val="50000"/>
                  </a:schemeClr>
                </a:solidFill>
              </a:rPr>
              <a:t>Machine Generated</a:t>
            </a:r>
          </a:p>
          <a:p>
            <a:pPr lvl="1">
              <a:defRPr/>
            </a:pPr>
            <a:r>
              <a:rPr lang="en-GB" altLang="en-US" b="0" dirty="0">
                <a:solidFill>
                  <a:schemeClr val="bg2">
                    <a:lumMod val="50000"/>
                  </a:schemeClr>
                </a:solidFill>
              </a:rPr>
              <a:t>Cell Phones , GPS</a:t>
            </a:r>
          </a:p>
          <a:p>
            <a:pPr lvl="1">
              <a:defRPr/>
            </a:pPr>
            <a:r>
              <a:rPr lang="en-GB" altLang="en-US" b="0" dirty="0">
                <a:solidFill>
                  <a:schemeClr val="bg2">
                    <a:lumMod val="50000"/>
                  </a:schemeClr>
                </a:solidFill>
              </a:rPr>
              <a:t>Industrial Process Monitoring</a:t>
            </a:r>
          </a:p>
          <a:p>
            <a:pPr marL="457200" lvl="1" indent="0">
              <a:buNone/>
              <a:defRPr/>
            </a:pPr>
            <a:r>
              <a:rPr lang="en-GB" altLang="en-US" dirty="0">
                <a:solidFill>
                  <a:schemeClr val="bg2">
                    <a:lumMod val="50000"/>
                  </a:schemeClr>
                </a:solidFill>
              </a:rPr>
              <a:t>   </a:t>
            </a:r>
            <a:r>
              <a:rPr lang="en-GB" altLang="en-US" b="0" dirty="0">
                <a:solidFill>
                  <a:schemeClr val="bg2">
                    <a:lumMod val="50000"/>
                  </a:schemeClr>
                </a:solidFill>
              </a:rPr>
              <a:t>Climate monitoring </a:t>
            </a:r>
          </a:p>
          <a:p>
            <a:pPr lvl="1">
              <a:defRPr/>
            </a:pPr>
            <a:r>
              <a:rPr lang="en-GB" altLang="en-US" b="0" dirty="0">
                <a:solidFill>
                  <a:schemeClr val="bg2">
                    <a:lumMod val="50000"/>
                  </a:schemeClr>
                </a:solidFill>
              </a:rPr>
              <a:t>Medical Devices</a:t>
            </a:r>
          </a:p>
          <a:p>
            <a:pPr lvl="1">
              <a:defRPr/>
            </a:pPr>
            <a:r>
              <a:rPr lang="en-GB" altLang="en-US" b="0" dirty="0" err="1">
                <a:solidFill>
                  <a:schemeClr val="bg2">
                    <a:lumMod val="50000"/>
                  </a:schemeClr>
                </a:solidFill>
              </a:rPr>
              <a:t>IoT</a:t>
            </a:r>
            <a:endParaRPr lang="en-GB" altLang="en-US" b="0" dirty="0">
              <a:solidFill>
                <a:schemeClr val="bg2">
                  <a:lumMod val="50000"/>
                </a:schemeClr>
              </a:solidFill>
            </a:endParaRPr>
          </a:p>
          <a:p>
            <a:endParaRPr lang="en-GB" dirty="0"/>
          </a:p>
        </p:txBody>
      </p:sp>
      <p:sp>
        <p:nvSpPr>
          <p:cNvPr id="4" name="Slide Number Placeholder 3"/>
          <p:cNvSpPr>
            <a:spLocks noGrp="1"/>
          </p:cNvSpPr>
          <p:nvPr>
            <p:ph type="sldNum" sz="quarter" idx="10"/>
          </p:nvPr>
        </p:nvSpPr>
        <p:spPr/>
        <p:txBody>
          <a:bodyPr/>
          <a:lstStyle/>
          <a:p>
            <a:fld id="{8A4384D1-8F66-42D0-A412-5BE748C5039D}" type="slidenum">
              <a:rPr lang="en-GB" smtClean="0"/>
              <a:t>21</a:t>
            </a:fld>
            <a:endParaRPr lang="en-GB" dirty="0"/>
          </a:p>
        </p:txBody>
      </p:sp>
    </p:spTree>
    <p:extLst>
      <p:ext uri="{BB962C8B-B14F-4D97-AF65-F5344CB8AC3E}">
        <p14:creationId xmlns:p14="http://schemas.microsoft.com/office/powerpoint/2010/main" val="470426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A4384D1-8F66-42D0-A412-5BE748C5039D}"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GB"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2777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sz="1200" dirty="0">
                <a:solidFill>
                  <a:schemeClr val="bg2">
                    <a:lumMod val="50000"/>
                  </a:schemeClr>
                </a:solidFill>
              </a:rPr>
              <a:t>Business</a:t>
            </a:r>
          </a:p>
          <a:p>
            <a:r>
              <a:rPr lang="en-GB" altLang="en-US" sz="1200" dirty="0">
                <a:solidFill>
                  <a:schemeClr val="bg2">
                    <a:lumMod val="50000"/>
                  </a:schemeClr>
                </a:solidFill>
              </a:rPr>
              <a:t>Consumers</a:t>
            </a:r>
          </a:p>
          <a:p>
            <a:r>
              <a:rPr lang="en-GB" altLang="en-US" sz="1200" dirty="0">
                <a:solidFill>
                  <a:schemeClr val="bg2">
                    <a:lumMod val="50000"/>
                  </a:schemeClr>
                </a:solidFill>
              </a:rPr>
              <a:t>Research </a:t>
            </a:r>
          </a:p>
          <a:p>
            <a:r>
              <a:rPr lang="en-GB" altLang="en-US" sz="1200" dirty="0">
                <a:solidFill>
                  <a:schemeClr val="bg2">
                    <a:lumMod val="50000"/>
                  </a:schemeClr>
                </a:solidFill>
              </a:rPr>
              <a:t>Politics</a:t>
            </a:r>
          </a:p>
          <a:p>
            <a:endParaRPr lang="en-GB" altLang="en-US" sz="1200" dirty="0">
              <a:solidFill>
                <a:schemeClr val="bg2">
                  <a:lumMod val="50000"/>
                </a:schemeClr>
              </a:solidFill>
            </a:endParaRPr>
          </a:p>
          <a:p>
            <a:endParaRPr lang="en-GB" dirty="0"/>
          </a:p>
        </p:txBody>
      </p:sp>
      <p:sp>
        <p:nvSpPr>
          <p:cNvPr id="4" name="Slide Number Placeholder 3"/>
          <p:cNvSpPr>
            <a:spLocks noGrp="1"/>
          </p:cNvSpPr>
          <p:nvPr>
            <p:ph type="sldNum" sz="quarter" idx="10"/>
          </p:nvPr>
        </p:nvSpPr>
        <p:spPr/>
        <p:txBody>
          <a:bodyPr/>
          <a:lstStyle/>
          <a:p>
            <a:fld id="{8A4384D1-8F66-42D0-A412-5BE748C5039D}" type="slidenum">
              <a:rPr lang="en-GB" smtClean="0"/>
              <a:t>22</a:t>
            </a:fld>
            <a:endParaRPr lang="en-GB" dirty="0"/>
          </a:p>
        </p:txBody>
      </p:sp>
    </p:spTree>
    <p:extLst>
      <p:ext uri="{BB962C8B-B14F-4D97-AF65-F5344CB8AC3E}">
        <p14:creationId xmlns:p14="http://schemas.microsoft.com/office/powerpoint/2010/main" val="3363254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384D1-8F66-42D0-A412-5BE748C5039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413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Common reasons for implementing big data project…</a:t>
            </a:r>
            <a:endParaRPr lang="en-US" dirty="0"/>
          </a:p>
          <a:p>
            <a:pPr marL="800100" lvl="1" indent="-342900">
              <a:buFont typeface="Arial" panose="020B0604020202020204" pitchFamily="34" charset="0"/>
              <a:buChar char="•"/>
            </a:pPr>
            <a:r>
              <a:rPr lang="en-US" altLang="en-US" dirty="0">
                <a:solidFill>
                  <a:schemeClr val="bg2">
                    <a:lumMod val="50000"/>
                  </a:schemeClr>
                </a:solidFill>
              </a:rPr>
              <a:t>Conduct better analysis of data. </a:t>
            </a:r>
          </a:p>
          <a:p>
            <a:pPr marL="800100" lvl="1" indent="-342900">
              <a:buFont typeface="Arial" panose="020B0604020202020204" pitchFamily="34" charset="0"/>
              <a:buChar char="•"/>
            </a:pPr>
            <a:r>
              <a:rPr lang="en-US" altLang="en-US" dirty="0">
                <a:solidFill>
                  <a:schemeClr val="bg2">
                    <a:lumMod val="50000"/>
                  </a:schemeClr>
                </a:solidFill>
              </a:rPr>
              <a:t>Provide better products and services.</a:t>
            </a:r>
          </a:p>
          <a:p>
            <a:pPr marL="800100" lvl="1" indent="-342900">
              <a:buFont typeface="Arial" panose="020B0604020202020204" pitchFamily="34" charset="0"/>
              <a:buChar char="•"/>
            </a:pPr>
            <a:r>
              <a:rPr lang="en-US" altLang="en-US" dirty="0">
                <a:solidFill>
                  <a:schemeClr val="bg2">
                    <a:lumMod val="50000"/>
                  </a:schemeClr>
                </a:solidFill>
              </a:rPr>
              <a:t>Better, faster and cheaper decision making process.</a:t>
            </a:r>
          </a:p>
          <a:p>
            <a:pPr marL="800100" lvl="1" indent="-342900">
              <a:buFont typeface="Arial" panose="020B0604020202020204" pitchFamily="34" charset="0"/>
              <a:buChar char="•"/>
            </a:pPr>
            <a:r>
              <a:rPr lang="en-US" altLang="en-US" dirty="0">
                <a:solidFill>
                  <a:schemeClr val="bg2">
                    <a:lumMod val="50000"/>
                  </a:schemeClr>
                </a:solidFill>
              </a:rPr>
              <a:t>To use business data for driving actions rather than just support decisions.</a:t>
            </a:r>
          </a:p>
          <a:p>
            <a:pPr marL="800100" lvl="1" indent="-342900">
              <a:buFont typeface="Arial" panose="020B0604020202020204" pitchFamily="34" charset="0"/>
              <a:buChar char="•"/>
            </a:pPr>
            <a:r>
              <a:rPr lang="en-US" altLang="en-US" dirty="0">
                <a:solidFill>
                  <a:schemeClr val="bg2">
                    <a:lumMod val="50000"/>
                  </a:schemeClr>
                </a:solidFill>
              </a:rPr>
              <a:t>Get on the Big data bandwagon to learn more.</a:t>
            </a:r>
          </a:p>
          <a:p>
            <a:pPr marL="342900" indent="-342900">
              <a:buFont typeface="Arial" panose="020B0604020202020204" pitchFamily="34" charset="0"/>
              <a:buChar char="•"/>
            </a:pPr>
            <a:endParaRPr lang="en-GB"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384D1-8F66-42D0-A412-5BE748C5039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923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Common reasons for implementing big data project…</a:t>
            </a:r>
            <a:endParaRPr lang="en-US" dirty="0"/>
          </a:p>
          <a:p>
            <a:pPr marL="800100" lvl="1" indent="-342900">
              <a:buFont typeface="Arial" panose="020B0604020202020204" pitchFamily="34" charset="0"/>
              <a:buChar char="•"/>
            </a:pPr>
            <a:r>
              <a:rPr lang="en-US" altLang="en-US" dirty="0">
                <a:solidFill>
                  <a:schemeClr val="bg2">
                    <a:lumMod val="50000"/>
                  </a:schemeClr>
                </a:solidFill>
              </a:rPr>
              <a:t>Conduct better analysis of data. </a:t>
            </a:r>
          </a:p>
          <a:p>
            <a:pPr marL="800100" lvl="1" indent="-342900">
              <a:buFont typeface="Arial" panose="020B0604020202020204" pitchFamily="34" charset="0"/>
              <a:buChar char="•"/>
            </a:pPr>
            <a:r>
              <a:rPr lang="en-US" altLang="en-US" dirty="0">
                <a:solidFill>
                  <a:schemeClr val="bg2">
                    <a:lumMod val="50000"/>
                  </a:schemeClr>
                </a:solidFill>
              </a:rPr>
              <a:t>Provide better products and services.</a:t>
            </a:r>
          </a:p>
          <a:p>
            <a:pPr marL="800100" lvl="1" indent="-342900">
              <a:buFont typeface="Arial" panose="020B0604020202020204" pitchFamily="34" charset="0"/>
              <a:buChar char="•"/>
            </a:pPr>
            <a:r>
              <a:rPr lang="en-US" altLang="en-US" dirty="0">
                <a:solidFill>
                  <a:schemeClr val="bg2">
                    <a:lumMod val="50000"/>
                  </a:schemeClr>
                </a:solidFill>
              </a:rPr>
              <a:t>Better, faster and cheaper decision making process.</a:t>
            </a:r>
          </a:p>
          <a:p>
            <a:pPr marL="800100" lvl="1" indent="-342900">
              <a:buFont typeface="Arial" panose="020B0604020202020204" pitchFamily="34" charset="0"/>
              <a:buChar char="•"/>
            </a:pPr>
            <a:r>
              <a:rPr lang="en-US" altLang="en-US" dirty="0">
                <a:solidFill>
                  <a:schemeClr val="bg2">
                    <a:lumMod val="50000"/>
                  </a:schemeClr>
                </a:solidFill>
              </a:rPr>
              <a:t>To use business data for driving actions rather than just support decisions.</a:t>
            </a:r>
          </a:p>
          <a:p>
            <a:pPr marL="800100" lvl="1" indent="-342900">
              <a:buFont typeface="Arial" panose="020B0604020202020204" pitchFamily="34" charset="0"/>
              <a:buChar char="•"/>
            </a:pPr>
            <a:r>
              <a:rPr lang="en-US" altLang="en-US" dirty="0">
                <a:solidFill>
                  <a:schemeClr val="bg2">
                    <a:lumMod val="50000"/>
                  </a:schemeClr>
                </a:solidFill>
              </a:rPr>
              <a:t>Get on the Big data bandwagon to learn more.</a:t>
            </a:r>
          </a:p>
          <a:p>
            <a:pPr marL="342900" indent="-342900">
              <a:buFont typeface="Arial" panose="020B0604020202020204" pitchFamily="34" charset="0"/>
              <a:buChar char="•"/>
            </a:pPr>
            <a:endParaRPr lang="en-GB"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384D1-8F66-42D0-A412-5BE748C5039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089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dirty="0"/>
              <a:t>Clear objectives</a:t>
            </a:r>
          </a:p>
          <a:p>
            <a:pPr marL="800100" lvl="1" indent="-342900">
              <a:buFont typeface="Arial" panose="020B0604020202020204" pitchFamily="34" charset="0"/>
              <a:buChar char="•"/>
            </a:pPr>
            <a:r>
              <a:rPr lang="en-GB" dirty="0">
                <a:solidFill>
                  <a:schemeClr val="bg2">
                    <a:lumMod val="50000"/>
                  </a:schemeClr>
                </a:solidFill>
              </a:rPr>
              <a:t>State what are you trying to achieve.</a:t>
            </a:r>
          </a:p>
          <a:p>
            <a:pPr marL="800100" lvl="1" indent="-342900">
              <a:buFont typeface="Arial" panose="020B0604020202020204" pitchFamily="34" charset="0"/>
              <a:buChar char="•"/>
            </a:pPr>
            <a:r>
              <a:rPr lang="en-GB" dirty="0">
                <a:solidFill>
                  <a:schemeClr val="bg2">
                    <a:lumMod val="50000"/>
                  </a:schemeClr>
                </a:solidFill>
              </a:rPr>
              <a:t>Clarify what problem this project will solve.</a:t>
            </a:r>
          </a:p>
          <a:p>
            <a:pPr marL="800100" lvl="1" indent="-342900">
              <a:buFont typeface="Arial" panose="020B0604020202020204" pitchFamily="34" charset="0"/>
              <a:buChar char="•"/>
            </a:pPr>
            <a:r>
              <a:rPr lang="en-GB" dirty="0">
                <a:solidFill>
                  <a:schemeClr val="bg2">
                    <a:lumMod val="50000"/>
                  </a:schemeClr>
                </a:solidFill>
              </a:rPr>
              <a:t>Justify why this problem requires big data solution.</a:t>
            </a:r>
          </a:p>
          <a:p>
            <a:pPr marL="800100" lvl="1" indent="-342900">
              <a:buFont typeface="Arial" panose="020B0604020202020204" pitchFamily="34" charset="0"/>
              <a:buChar char="•"/>
            </a:pPr>
            <a:r>
              <a:rPr lang="en-GB" dirty="0">
                <a:solidFill>
                  <a:schemeClr val="bg2">
                    <a:lumMod val="50000"/>
                  </a:schemeClr>
                </a:solidFill>
              </a:rPr>
              <a:t>What will the required output look like.</a:t>
            </a:r>
          </a:p>
          <a:p>
            <a:pPr marL="800100" lvl="1" indent="-342900">
              <a:buFont typeface="Arial" panose="020B0604020202020204" pitchFamily="34" charset="0"/>
              <a:buChar char="•"/>
            </a:pPr>
            <a:r>
              <a:rPr lang="en-GB" dirty="0">
                <a:solidFill>
                  <a:schemeClr val="bg2">
                    <a:lumMod val="50000"/>
                  </a:schemeClr>
                </a:solidFill>
              </a:rPr>
              <a:t>How/we will use the outcome.</a:t>
            </a:r>
          </a:p>
          <a:p>
            <a:pPr marL="342900" indent="-342900">
              <a:buFont typeface="Arial" panose="020B0604020202020204" pitchFamily="34" charset="0"/>
              <a:buChar char="•"/>
            </a:pPr>
            <a:endParaRPr lang="en-US" altLang="en-US" dirty="0"/>
          </a:p>
          <a:p>
            <a:pPr marL="342900" indent="-342900">
              <a:buFont typeface="Arial" panose="020B0604020202020204" pitchFamily="34" charset="0"/>
              <a:buChar char="•"/>
            </a:pPr>
            <a:endParaRPr lang="en-GB"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384D1-8F66-42D0-A412-5BE748C5039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708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altLang="en-US" dirty="0"/>
              <a:t>Manage expectations &amp; plan for success. </a:t>
            </a:r>
          </a:p>
          <a:p>
            <a:pPr marL="342900" indent="-342900">
              <a:buFont typeface="Arial" panose="020B0604020202020204" pitchFamily="34" charset="0"/>
              <a:buChar char="•"/>
            </a:pPr>
            <a:r>
              <a:rPr lang="en-GB" altLang="en-US" dirty="0"/>
              <a:t>Define metrics to measure the projects value.</a:t>
            </a:r>
          </a:p>
          <a:p>
            <a:pPr marL="342900" indent="-342900">
              <a:buFont typeface="Arial" panose="020B0604020202020204" pitchFamily="34" charset="0"/>
              <a:buChar char="•"/>
            </a:pPr>
            <a:r>
              <a:rPr lang="en-GB" altLang="en-US" dirty="0"/>
              <a:t>Pick the right tools in an evolving technology.</a:t>
            </a:r>
          </a:p>
          <a:p>
            <a:pPr marL="342900" indent="-342900">
              <a:buFont typeface="Arial" panose="020B0604020202020204" pitchFamily="34" charset="0"/>
              <a:buChar char="•"/>
            </a:pPr>
            <a:r>
              <a:rPr lang="en-GB" altLang="en-US" dirty="0"/>
              <a:t>Know when to hand-code or use existing tools.</a:t>
            </a:r>
          </a:p>
          <a:p>
            <a:pPr marL="342900" indent="-342900">
              <a:buFont typeface="Arial" panose="020B0604020202020204" pitchFamily="34" charset="0"/>
              <a:buChar char="•"/>
            </a:pPr>
            <a:r>
              <a:rPr lang="en-GB" altLang="en-US" dirty="0"/>
              <a:t>Select the right people.</a:t>
            </a:r>
          </a:p>
          <a:p>
            <a:pPr marL="342900" indent="-342900">
              <a:buFont typeface="Arial" panose="020B0604020202020204" pitchFamily="34" charset="0"/>
              <a:buChar char="•"/>
            </a:pPr>
            <a:r>
              <a:rPr lang="en-GB" altLang="en-US" dirty="0"/>
              <a:t>Access to data and production like environment.</a:t>
            </a:r>
          </a:p>
          <a:p>
            <a:pPr marL="342900" indent="-342900">
              <a:buFont typeface="Arial" panose="020B0604020202020204" pitchFamily="34" charset="0"/>
              <a:buChar char="•"/>
            </a:pPr>
            <a:endParaRPr lang="en-US" altLang="en-US" dirty="0"/>
          </a:p>
          <a:p>
            <a:pPr marL="342900" indent="-342900">
              <a:buFont typeface="Arial" panose="020B0604020202020204" pitchFamily="34" charset="0"/>
              <a:buChar char="•"/>
            </a:pPr>
            <a:endParaRPr lang="en-GB"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384D1-8F66-42D0-A412-5BE748C5039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155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altLang="en-US" dirty="0"/>
              <a:t>Must have demonstrable shared value</a:t>
            </a:r>
          </a:p>
          <a:p>
            <a:pPr marL="342900" indent="-342900">
              <a:buFont typeface="Arial" panose="020B0604020202020204" pitchFamily="34" charset="0"/>
              <a:buChar char="•"/>
            </a:pPr>
            <a:r>
              <a:rPr lang="en-GB" altLang="en-US" dirty="0"/>
              <a:t>Transferable skills and experience</a:t>
            </a:r>
          </a:p>
          <a:p>
            <a:pPr marL="342900" indent="-342900">
              <a:buFont typeface="Arial" panose="020B0604020202020204" pitchFamily="34" charset="0"/>
              <a:buChar char="•"/>
            </a:pPr>
            <a:r>
              <a:rPr lang="en-GB" altLang="en-US" dirty="0"/>
              <a:t>Saleable Idea </a:t>
            </a:r>
          </a:p>
          <a:p>
            <a:pPr marL="342900" indent="-342900">
              <a:buFont typeface="Arial" panose="020B0604020202020204" pitchFamily="34" charset="0"/>
              <a:buChar char="•"/>
            </a:pPr>
            <a:r>
              <a:rPr lang="en-GB" altLang="en-US" dirty="0"/>
              <a:t>Right champions</a:t>
            </a:r>
          </a:p>
          <a:p>
            <a:pPr marL="342900" indent="-342900">
              <a:buFont typeface="Arial" panose="020B0604020202020204" pitchFamily="34" charset="0"/>
              <a:buChar char="•"/>
            </a:pPr>
            <a:r>
              <a:rPr lang="en-GB" altLang="en-US" dirty="0"/>
              <a:t>Cost effective </a:t>
            </a:r>
          </a:p>
          <a:p>
            <a:pPr marL="342900" indent="-342900">
              <a:buFont typeface="Arial" panose="020B0604020202020204" pitchFamily="34" charset="0"/>
              <a:buChar char="•"/>
            </a:pPr>
            <a:endParaRPr lang="en-GB" altLang="en-US" dirty="0"/>
          </a:p>
          <a:p>
            <a:pPr marL="342900" indent="-342900">
              <a:buFont typeface="Arial" panose="020B0604020202020204" pitchFamily="34" charset="0"/>
              <a:buChar char="•"/>
            </a:pPr>
            <a:endParaRPr lang="en-GB" altLang="en-US" dirty="0"/>
          </a:p>
          <a:p>
            <a:pPr marL="342900" indent="-342900">
              <a:buFont typeface="Arial" panose="020B0604020202020204" pitchFamily="34" charset="0"/>
              <a:buChar char="•"/>
            </a:pPr>
            <a:endParaRPr lang="en-GB" altLang="en-US" dirty="0"/>
          </a:p>
          <a:p>
            <a:pPr marL="342900" indent="-342900">
              <a:buFont typeface="Arial" panose="020B0604020202020204" pitchFamily="34" charset="0"/>
              <a:buChar char="•"/>
            </a:pPr>
            <a:endParaRPr lang="en-GB" altLang="en-US" dirty="0"/>
          </a:p>
          <a:p>
            <a:pPr marL="342900" indent="-342900">
              <a:buFont typeface="Arial" panose="020B0604020202020204" pitchFamily="34" charset="0"/>
              <a:buChar char="•"/>
            </a:pPr>
            <a:endParaRPr lang="en-GB" altLang="en-US" dirty="0"/>
          </a:p>
          <a:p>
            <a:pPr marL="342900" indent="-342900">
              <a:buFont typeface="Arial" panose="020B0604020202020204" pitchFamily="34" charset="0"/>
              <a:buChar char="•"/>
            </a:pPr>
            <a:endParaRPr lang="en-GB" altLang="en-US" dirty="0"/>
          </a:p>
          <a:p>
            <a:pPr marL="342900" indent="-342900">
              <a:buFont typeface="Arial" panose="020B0604020202020204" pitchFamily="34" charset="0"/>
              <a:buChar char="•"/>
            </a:pPr>
            <a:endParaRPr lang="en-US" altLang="en-US" dirty="0"/>
          </a:p>
          <a:p>
            <a:pPr marL="342900" indent="-342900">
              <a:buFont typeface="Arial" panose="020B0604020202020204" pitchFamily="34" charset="0"/>
              <a:buChar char="•"/>
            </a:pPr>
            <a:endParaRPr lang="en-GB"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384D1-8F66-42D0-A412-5BE748C5039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695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384D1-8F66-42D0-A412-5BE748C5039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8242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384D1-8F66-42D0-A412-5BE748C5039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012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GB" altLang="en-US" dirty="0"/>
              <a:t>Data sources </a:t>
            </a:r>
          </a:p>
          <a:p>
            <a:pPr marL="800100" lvl="1" indent="-342900">
              <a:buFont typeface="Arial" panose="020B0604020202020204" pitchFamily="34" charset="0"/>
              <a:buChar char="•"/>
            </a:pPr>
            <a:r>
              <a:rPr lang="en-GB" altLang="en-US" dirty="0">
                <a:solidFill>
                  <a:schemeClr val="bg2">
                    <a:lumMod val="50000"/>
                  </a:schemeClr>
                </a:solidFill>
              </a:rPr>
              <a:t>Relational DB, Documents, emails, social media, log files, instrumentation, third party data</a:t>
            </a:r>
          </a:p>
          <a:p>
            <a:pPr marL="342900" indent="-342900">
              <a:buFont typeface="Arial" panose="020B0604020202020204" pitchFamily="34" charset="0"/>
              <a:buChar char="•"/>
            </a:pPr>
            <a:r>
              <a:rPr lang="en-GB" altLang="en-US" dirty="0"/>
              <a:t>Data Input Process</a:t>
            </a:r>
          </a:p>
          <a:p>
            <a:pPr marL="800100" lvl="1" indent="-342900">
              <a:buFont typeface="Arial" panose="020B0604020202020204" pitchFamily="34" charset="0"/>
              <a:buChar char="•"/>
            </a:pPr>
            <a:r>
              <a:rPr lang="en-GB" altLang="en-US" dirty="0">
                <a:solidFill>
                  <a:schemeClr val="bg2">
                    <a:lumMod val="50000"/>
                  </a:schemeClr>
                </a:solidFill>
              </a:rPr>
              <a:t>Batch load, Streaming, Archiving</a:t>
            </a:r>
          </a:p>
          <a:p>
            <a:pPr marL="342900" indent="-342900">
              <a:buFont typeface="Arial" panose="020B0604020202020204" pitchFamily="34" charset="0"/>
              <a:buChar char="•"/>
            </a:pPr>
            <a:r>
              <a:rPr lang="en-GB" altLang="en-US" dirty="0"/>
              <a:t>Data Management</a:t>
            </a:r>
          </a:p>
          <a:p>
            <a:pPr marL="800100" lvl="1" indent="-342900">
              <a:buFont typeface="Arial" panose="020B0604020202020204" pitchFamily="34" charset="0"/>
              <a:buChar char="•"/>
            </a:pPr>
            <a:r>
              <a:rPr lang="en-GB" altLang="en-US" dirty="0">
                <a:solidFill>
                  <a:schemeClr val="bg2">
                    <a:lumMod val="50000"/>
                  </a:schemeClr>
                </a:solidFill>
              </a:rPr>
              <a:t>Preparation, cleaning, Integration, security, distributed data framework, data warehouse</a:t>
            </a:r>
          </a:p>
          <a:p>
            <a:pPr marL="342900" indent="-342900">
              <a:buFont typeface="Arial" panose="020B0604020202020204" pitchFamily="34" charset="0"/>
              <a:buChar char="•"/>
            </a:pPr>
            <a:r>
              <a:rPr lang="en-GB" altLang="en-US" dirty="0"/>
              <a:t>Analytics</a:t>
            </a:r>
          </a:p>
          <a:p>
            <a:pPr marL="800100" lvl="1" indent="-342900">
              <a:buFont typeface="Arial" panose="020B0604020202020204" pitchFamily="34" charset="0"/>
              <a:buChar char="•"/>
            </a:pPr>
            <a:r>
              <a:rPr lang="en-GB" altLang="en-US" dirty="0">
                <a:solidFill>
                  <a:schemeClr val="bg2">
                    <a:lumMod val="50000"/>
                  </a:schemeClr>
                </a:solidFill>
              </a:rPr>
              <a:t>Analytics, Visualisation, machine learning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384D1-8F66-42D0-A412-5BE748C5039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0902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384D1-8F66-42D0-A412-5BE748C5039D}"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82066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384D1-8F66-42D0-A412-5BE748C5039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177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GB" dirty="0"/>
          </a:p>
          <a:p>
            <a:pPr marL="171450" indent="-171450">
              <a:buFont typeface="Arial" panose="020B0604020202020204" pitchFamily="34" charset="0"/>
              <a:buChar char="•"/>
            </a:pPr>
            <a:r>
              <a:rPr lang="en-GB" dirty="0"/>
              <a:t>Cross Industry Standard Process for Data Mining (CRISP-DM)</a:t>
            </a:r>
          </a:p>
          <a:p>
            <a:pPr marL="171450" indent="-171450">
              <a:buFont typeface="Arial" panose="020B0604020202020204" pitchFamily="34" charset="0"/>
              <a:buChar char="•"/>
            </a:pPr>
            <a:r>
              <a:rPr lang="en-GB" dirty="0"/>
              <a:t>Breaks everything down into 6 phases</a:t>
            </a:r>
          </a:p>
          <a:p>
            <a:pPr marL="171450" indent="-171450">
              <a:buFont typeface="Arial" panose="020B0604020202020204" pitchFamily="34" charset="0"/>
              <a:buChar char="•"/>
            </a:pPr>
            <a:r>
              <a:rPr lang="en-GB" dirty="0"/>
              <a:t>Allows for going back a step – more agile approach to understanding</a:t>
            </a:r>
          </a:p>
          <a:p>
            <a:pPr marL="0" lvl="0" indent="0">
              <a:buFont typeface="Arial" panose="020B0604020202020204" pitchFamily="34" charset="0"/>
              <a:buNone/>
            </a:pPr>
            <a:endParaRPr lang="en-GB" dirty="0"/>
          </a:p>
          <a:p>
            <a:pPr marL="0" indent="0">
              <a:buFont typeface="Arial" panose="020B0604020202020204" pitchFamily="34" charset="0"/>
              <a:buNone/>
            </a:pPr>
            <a:endParaRPr lang="en-GB" dirty="0"/>
          </a:p>
          <a:p>
            <a:pPr fontAlgn="base" latinLnBrk="0"/>
            <a:r>
              <a:rPr lang="en-GB" sz="1200" b="1" i="0" u="none" strike="noStrike" kern="1200" dirty="0">
                <a:solidFill>
                  <a:schemeClr val="tx1"/>
                </a:solidFill>
                <a:effectLst/>
                <a:latin typeface="+mn-lt"/>
                <a:ea typeface="+mn-ea"/>
                <a:cs typeface="+mn-cs"/>
              </a:rPr>
              <a:t>Business Understanding</a:t>
            </a:r>
          </a:p>
          <a:p>
            <a:pPr marL="171450" indent="-171450" fontAlgn="base" latinLnBrk="0">
              <a:buFont typeface="Arial" panose="020B0604020202020204" pitchFamily="34" charset="0"/>
              <a:buChar char="•"/>
            </a:pPr>
            <a:r>
              <a:rPr lang="en-GB" sz="1200" b="0" i="0" u="none" strike="noStrike" kern="1200" dirty="0">
                <a:solidFill>
                  <a:schemeClr val="tx1"/>
                </a:solidFill>
                <a:effectLst/>
                <a:latin typeface="+mn-lt"/>
                <a:ea typeface="+mn-ea"/>
                <a:cs typeface="+mn-cs"/>
              </a:rPr>
              <a:t>An initial opportunity assessment</a:t>
            </a:r>
          </a:p>
          <a:p>
            <a:pPr marL="171450" indent="-171450" fontAlgn="base" latinLnBrk="0">
              <a:buFont typeface="Arial" panose="020B0604020202020204" pitchFamily="34" charset="0"/>
              <a:buChar char="•"/>
            </a:pPr>
            <a:r>
              <a:rPr lang="en-GB" sz="1200" b="0" i="0" u="none" strike="noStrike" kern="1200" dirty="0">
                <a:solidFill>
                  <a:schemeClr val="tx1"/>
                </a:solidFill>
                <a:effectLst/>
                <a:latin typeface="+mn-lt"/>
                <a:ea typeface="+mn-ea"/>
                <a:cs typeface="+mn-cs"/>
              </a:rPr>
              <a:t>Identification of the business questions that are candidates for the solutions</a:t>
            </a:r>
          </a:p>
          <a:p>
            <a:pPr marL="171450" indent="-171450" fontAlgn="base" latinLnBrk="0">
              <a:buFont typeface="Arial" panose="020B0604020202020204" pitchFamily="34" charset="0"/>
              <a:buChar char="•"/>
            </a:pPr>
            <a:r>
              <a:rPr lang="en-GB" sz="1200" b="0" i="0" u="none" strike="noStrike" kern="1200" dirty="0">
                <a:solidFill>
                  <a:schemeClr val="tx1"/>
                </a:solidFill>
                <a:effectLst/>
                <a:latin typeface="+mn-lt"/>
                <a:ea typeface="+mn-ea"/>
                <a:cs typeface="+mn-cs"/>
              </a:rPr>
              <a:t>Problem formulation</a:t>
            </a:r>
          </a:p>
          <a:p>
            <a:pPr marL="171450" indent="-171450" fontAlgn="base" latinLnBrk="0">
              <a:buFont typeface="Arial" panose="020B0604020202020204" pitchFamily="34" charset="0"/>
              <a:buChar char="•"/>
            </a:pPr>
            <a:r>
              <a:rPr lang="en-GB" sz="1200" b="0" i="0" u="none" strike="noStrike" kern="1200" dirty="0">
                <a:solidFill>
                  <a:schemeClr val="tx1"/>
                </a:solidFill>
                <a:effectLst/>
                <a:latin typeface="+mn-lt"/>
                <a:ea typeface="+mn-ea"/>
                <a:cs typeface="+mn-cs"/>
              </a:rPr>
              <a:t>Cost-benefit analysis</a:t>
            </a:r>
          </a:p>
          <a:p>
            <a:pPr marL="171450" indent="-171450" fontAlgn="base" latinLnBrk="0">
              <a:buFont typeface="Arial" panose="020B0604020202020204" pitchFamily="34" charset="0"/>
              <a:buChar char="•"/>
            </a:pPr>
            <a:endParaRPr lang="en-GB" sz="1200" b="0" i="0" u="none" strike="noStrike" kern="1200" dirty="0">
              <a:solidFill>
                <a:schemeClr val="tx1"/>
              </a:solidFill>
              <a:effectLst/>
              <a:latin typeface="+mn-lt"/>
              <a:ea typeface="+mn-ea"/>
              <a:cs typeface="+mn-cs"/>
            </a:endParaRPr>
          </a:p>
          <a:p>
            <a:pPr fontAlgn="base"/>
            <a:r>
              <a:rPr lang="en-GB" sz="1200" b="1" i="0" u="none" strike="noStrike" kern="1200" dirty="0">
                <a:solidFill>
                  <a:schemeClr val="tx1"/>
                </a:solidFill>
                <a:effectLst/>
                <a:latin typeface="+mn-lt"/>
                <a:ea typeface="+mn-ea"/>
                <a:cs typeface="+mn-cs"/>
              </a:rPr>
              <a:t>Understanding Data</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Identifying data types (string, integer, dates, </a:t>
            </a:r>
            <a:r>
              <a:rPr lang="en-GB" sz="1200" b="0" i="0" u="none" strike="noStrike" kern="1200" dirty="0" err="1">
                <a:solidFill>
                  <a:schemeClr val="tx1"/>
                </a:solidFill>
                <a:effectLst/>
                <a:latin typeface="+mn-lt"/>
                <a:ea typeface="+mn-ea"/>
                <a:cs typeface="+mn-cs"/>
              </a:rPr>
              <a:t>boolean</a:t>
            </a:r>
            <a:r>
              <a:rPr lang="en-GB" sz="1200" b="0" i="0" u="none" strike="noStrike" kern="1200" dirty="0">
                <a:solidFill>
                  <a:schemeClr val="tx1"/>
                </a:solidFill>
                <a:effectLst/>
                <a:latin typeface="+mn-lt"/>
                <a:ea typeface="+mn-ea"/>
                <a:cs typeface="+mn-cs"/>
              </a:rPr>
              <a:t>)</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Determining the distribution (Discrete/Categorical or Continuous)</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Population of values or identification missing values (dense or sparse)</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Generating a statistical profile of the data (Min, Max, Mean, Counts, Distinct Count, etc)</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Identifying correlation within the data set</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Data science involves:</a:t>
            </a:r>
          </a:p>
          <a:p>
            <a:pPr marL="628650" lvl="1" indent="-171450">
              <a:buFont typeface="Arial" panose="020B0604020202020204" pitchFamily="34" charset="0"/>
              <a:buChar char="•"/>
            </a:pPr>
            <a:r>
              <a:rPr lang="en-GB" dirty="0"/>
              <a:t>Finding data</a:t>
            </a:r>
          </a:p>
          <a:p>
            <a:pPr marL="628650" lvl="1" indent="-171450">
              <a:buFont typeface="Arial" panose="020B0604020202020204" pitchFamily="34" charset="0"/>
              <a:buChar char="•"/>
            </a:pPr>
            <a:r>
              <a:rPr lang="en-GB" dirty="0"/>
              <a:t>Acquiring data</a:t>
            </a:r>
          </a:p>
          <a:p>
            <a:pPr marL="628650" lvl="1" indent="-171450">
              <a:buFont typeface="Arial" panose="020B0604020202020204" pitchFamily="34" charset="0"/>
              <a:buChar char="•"/>
            </a:pPr>
            <a:r>
              <a:rPr lang="en-GB" dirty="0"/>
              <a:t>Cleaning and transforming data</a:t>
            </a:r>
          </a:p>
          <a:p>
            <a:pPr marL="628650" lvl="1" indent="-171450">
              <a:buFont typeface="Arial" panose="020B0604020202020204" pitchFamily="34" charset="0"/>
              <a:buChar char="•"/>
            </a:pPr>
            <a:r>
              <a:rPr lang="en-GB" dirty="0"/>
              <a:t>Understanding relationships in data</a:t>
            </a:r>
          </a:p>
          <a:p>
            <a:pPr marL="628650" lvl="1" indent="-171450">
              <a:buFont typeface="Arial" panose="020B0604020202020204" pitchFamily="34" charset="0"/>
              <a:buChar char="•"/>
            </a:pPr>
            <a:r>
              <a:rPr lang="en-GB" dirty="0"/>
              <a:t>Delivering value from data</a:t>
            </a:r>
          </a:p>
          <a:p>
            <a:pPr marL="171450" lvl="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8A4384D1-8F66-42D0-A412-5BE748C5039D}" type="slidenum">
              <a:rPr lang="en-GB" smtClean="0"/>
              <a:t>34</a:t>
            </a:fld>
            <a:endParaRPr lang="en-GB" dirty="0"/>
          </a:p>
        </p:txBody>
      </p:sp>
    </p:spTree>
    <p:extLst>
      <p:ext uri="{BB962C8B-B14F-4D97-AF65-F5344CB8AC3E}">
        <p14:creationId xmlns:p14="http://schemas.microsoft.com/office/powerpoint/2010/main" val="207606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latinLnBrk="0"/>
            <a:r>
              <a:rPr lang="en-GB" sz="1200" b="0" i="0" u="none" strike="noStrike" kern="1200" dirty="0">
                <a:solidFill>
                  <a:schemeClr val="tx1"/>
                </a:solidFill>
                <a:effectLst/>
                <a:latin typeface="+mn-lt"/>
                <a:ea typeface="+mn-ea"/>
                <a:cs typeface="+mn-cs"/>
              </a:rPr>
              <a:t>An initial opportunity assessment</a:t>
            </a:r>
          </a:p>
          <a:p>
            <a:pPr fontAlgn="base" latinLnBrk="0"/>
            <a:r>
              <a:rPr lang="en-GB" sz="1200" b="0" i="0" u="none" strike="noStrike" kern="1200" dirty="0">
                <a:solidFill>
                  <a:schemeClr val="tx1"/>
                </a:solidFill>
                <a:effectLst/>
                <a:latin typeface="+mn-lt"/>
                <a:ea typeface="+mn-ea"/>
                <a:cs typeface="+mn-cs"/>
              </a:rPr>
              <a:t>Identification of the business questions that are candidates for the solutions,</a:t>
            </a:r>
          </a:p>
          <a:p>
            <a:pPr fontAlgn="base" latinLnBrk="0"/>
            <a:r>
              <a:rPr lang="en-GB" sz="1200" b="0" i="0" u="none" strike="noStrike" kern="1200" dirty="0">
                <a:solidFill>
                  <a:schemeClr val="tx1"/>
                </a:solidFill>
                <a:effectLst/>
                <a:latin typeface="+mn-lt"/>
                <a:ea typeface="+mn-ea"/>
                <a:cs typeface="+mn-cs"/>
              </a:rPr>
              <a:t>Problem formulation</a:t>
            </a:r>
          </a:p>
          <a:p>
            <a:pPr fontAlgn="base" latinLnBrk="0"/>
            <a:r>
              <a:rPr lang="en-GB" sz="1200" b="0" i="0" u="none" strike="noStrike" kern="1200" dirty="0">
                <a:solidFill>
                  <a:schemeClr val="tx1"/>
                </a:solidFill>
                <a:effectLst/>
                <a:latin typeface="+mn-lt"/>
                <a:ea typeface="+mn-ea"/>
                <a:cs typeface="+mn-cs"/>
              </a:rPr>
              <a:t>Cost-benefit analysis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384D1-8F66-42D0-A412-5BE748C5039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834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latinLnBrk="0"/>
            <a:r>
              <a:rPr lang="en-GB" sz="1200" b="0" i="0" u="none" strike="noStrike" kern="1200" dirty="0">
                <a:solidFill>
                  <a:schemeClr val="tx1"/>
                </a:solidFill>
                <a:effectLst/>
                <a:latin typeface="+mn-lt"/>
                <a:ea typeface="+mn-ea"/>
                <a:cs typeface="+mn-cs"/>
              </a:rPr>
              <a:t>An initial opportunity assessment</a:t>
            </a:r>
          </a:p>
          <a:p>
            <a:pPr fontAlgn="base" latinLnBrk="0"/>
            <a:r>
              <a:rPr lang="en-GB" sz="1200" b="0" i="0" u="none" strike="noStrike" kern="1200" dirty="0">
                <a:solidFill>
                  <a:schemeClr val="tx1"/>
                </a:solidFill>
                <a:effectLst/>
                <a:latin typeface="+mn-lt"/>
                <a:ea typeface="+mn-ea"/>
                <a:cs typeface="+mn-cs"/>
              </a:rPr>
              <a:t>Identification of the business questions </a:t>
            </a:r>
          </a:p>
          <a:p>
            <a:pPr fontAlgn="base" latinLnBrk="0"/>
            <a:r>
              <a:rPr lang="en-GB" sz="1200" b="0" i="0" u="none" strike="noStrike" kern="1200" dirty="0">
                <a:solidFill>
                  <a:schemeClr val="tx1"/>
                </a:solidFill>
                <a:effectLst/>
                <a:latin typeface="+mn-lt"/>
                <a:ea typeface="+mn-ea"/>
                <a:cs typeface="+mn-cs"/>
              </a:rPr>
              <a:t>Problem formulation</a:t>
            </a:r>
          </a:p>
          <a:p>
            <a:pPr fontAlgn="base" latinLnBrk="0"/>
            <a:r>
              <a:rPr lang="en-GB" sz="1200" b="0" i="0" u="none" strike="noStrike" kern="1200" dirty="0">
                <a:solidFill>
                  <a:schemeClr val="tx1"/>
                </a:solidFill>
                <a:effectLst/>
                <a:latin typeface="+mn-lt"/>
                <a:ea typeface="+mn-ea"/>
                <a:cs typeface="+mn-cs"/>
              </a:rPr>
              <a:t>Cost-benefit analysis</a:t>
            </a:r>
          </a:p>
          <a:p>
            <a:pPr fontAlgn="base" latinLnBrk="0"/>
            <a:endParaRPr lang="en-GB" sz="1200" b="0" i="0" u="none" strike="noStrike" kern="1200" dirty="0">
              <a:solidFill>
                <a:schemeClr val="tx1"/>
              </a:solidFill>
              <a:effectLst/>
              <a:latin typeface="+mn-lt"/>
              <a:ea typeface="+mn-ea"/>
              <a:cs typeface="+mn-cs"/>
            </a:endParaRPr>
          </a:p>
          <a:p>
            <a:pPr fontAlgn="base" latinLnBrk="0"/>
            <a:endParaRPr lang="en-GB" sz="1200" b="0" i="0" u="none" strike="noStrike" kern="1200" dirty="0">
              <a:solidFill>
                <a:schemeClr val="tx1"/>
              </a:solidFill>
              <a:effectLst/>
              <a:latin typeface="+mn-lt"/>
              <a:ea typeface="+mn-ea"/>
              <a:cs typeface="+mn-cs"/>
            </a:endParaRPr>
          </a:p>
          <a:p>
            <a:pPr fontAlgn="base" latinLnBrk="0"/>
            <a:r>
              <a:rPr lang="en-GB" sz="1200" b="0" i="0" u="none" strike="noStrike" kern="1200" dirty="0">
                <a:solidFill>
                  <a:schemeClr val="tx1"/>
                </a:solidFill>
                <a:effectLst/>
                <a:latin typeface="+mn-lt"/>
                <a:ea typeface="+mn-ea"/>
                <a:cs typeface="+mn-cs"/>
              </a:rPr>
              <a:t>Activity:</a:t>
            </a:r>
          </a:p>
          <a:p>
            <a:pPr fontAlgn="base" latinLnBrk="0"/>
            <a:r>
              <a:rPr lang="en-GB" sz="1200" b="0" i="0" u="none" strike="noStrike" kern="1200" dirty="0">
                <a:solidFill>
                  <a:schemeClr val="tx1"/>
                </a:solidFill>
                <a:effectLst/>
                <a:latin typeface="+mn-lt"/>
                <a:ea typeface="+mn-ea"/>
                <a:cs typeface="+mn-cs"/>
              </a:rPr>
              <a:t>	</a:t>
            </a:r>
          </a:p>
          <a:p>
            <a:pPr fontAlgn="base" latinLnBrk="0"/>
            <a:r>
              <a:rPr lang="en-GB" sz="1200" b="0" i="0" u="none" strike="noStrike" kern="1200" dirty="0">
                <a:solidFill>
                  <a:schemeClr val="tx1"/>
                </a:solidFill>
                <a:effectLst/>
                <a:latin typeface="+mn-lt"/>
                <a:ea typeface="+mn-ea"/>
                <a:cs typeface="+mn-cs"/>
              </a:rPr>
              <a:t>Working as a group:</a:t>
            </a:r>
          </a:p>
          <a:p>
            <a:pPr fontAlgn="base" latinLnBrk="0"/>
            <a:endParaRPr lang="en-GB" sz="1200" b="0" i="0" u="none" strike="noStrike" kern="1200" dirty="0">
              <a:solidFill>
                <a:schemeClr val="tx1"/>
              </a:solidFill>
              <a:effectLst/>
              <a:latin typeface="+mn-lt"/>
              <a:ea typeface="+mn-ea"/>
              <a:cs typeface="+mn-cs"/>
            </a:endParaRPr>
          </a:p>
          <a:p>
            <a:pPr fontAlgn="base" latinLnBrk="0"/>
            <a:r>
              <a:rPr lang="en-GB" sz="1200" b="0" i="0" u="none" strike="noStrike" kern="1200" dirty="0">
                <a:solidFill>
                  <a:schemeClr val="tx1"/>
                </a:solidFill>
                <a:effectLst/>
                <a:latin typeface="+mn-lt"/>
                <a:ea typeface="+mn-ea"/>
                <a:cs typeface="+mn-cs"/>
              </a:rPr>
              <a:t>Go have a look at https://data.gov.uk/ (Links to an external site.)Links to an external site.</a:t>
            </a:r>
          </a:p>
          <a:p>
            <a:pPr fontAlgn="base" latinLnBrk="0"/>
            <a:r>
              <a:rPr lang="en-GB" sz="1200" b="0" i="0" u="none" strike="noStrike" kern="1200" dirty="0">
                <a:solidFill>
                  <a:schemeClr val="tx1"/>
                </a:solidFill>
                <a:effectLst/>
                <a:latin typeface="+mn-lt"/>
                <a:ea typeface="+mn-ea"/>
                <a:cs typeface="+mn-cs"/>
              </a:rPr>
              <a:t>Find an interesting looking data set and get a copy of it</a:t>
            </a:r>
          </a:p>
          <a:p>
            <a:pPr fontAlgn="base" latinLnBrk="0"/>
            <a:r>
              <a:rPr lang="en-GB" sz="1200" b="0" i="0" u="none" strike="noStrike" kern="1200">
                <a:solidFill>
                  <a:schemeClr val="tx1"/>
                </a:solidFill>
                <a:effectLst/>
                <a:latin typeface="+mn-lt"/>
                <a:ea typeface="+mn-ea"/>
                <a:cs typeface="+mn-cs"/>
              </a:rPr>
              <a:t>Come up with some questions that can be answered and see if you can work out how to do that</a:t>
            </a: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384D1-8F66-42D0-A412-5BE748C5039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45232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1" i="0" u="none" strike="noStrike" kern="1200" dirty="0">
                <a:solidFill>
                  <a:schemeClr val="tx1"/>
                </a:solidFill>
                <a:effectLst/>
                <a:latin typeface="+mn-lt"/>
                <a:ea typeface="+mn-ea"/>
                <a:cs typeface="+mn-cs"/>
              </a:rPr>
              <a:t>Understanding Data</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Determining the distribution (Discrete/Categorical or Continuous)</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Population of values or identification missing values (dense or sparse)</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Generating a statistical profile of the data (Min, Max, Mean, Counts, Distinct Count, etc)</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Identifying correlation within the data set</a:t>
            </a:r>
          </a:p>
          <a:p>
            <a:pPr marL="171450" indent="-171450" fontAlgn="base">
              <a:buFont typeface="Arial" panose="020B0604020202020204" pitchFamily="34" charset="0"/>
              <a:buChar char="•"/>
            </a:pPr>
            <a:endParaRPr lang="en-GB" sz="1200" b="0" i="0" u="none" strike="noStrike" kern="1200" dirty="0">
              <a:solidFill>
                <a:schemeClr val="tx1"/>
              </a:solidFill>
              <a:effectLst/>
              <a:latin typeface="+mn-lt"/>
              <a:ea typeface="+mn-ea"/>
              <a:cs typeface="+mn-cs"/>
            </a:endParaRPr>
          </a:p>
          <a:p>
            <a:pPr marL="171450" indent="-171450" fontAlgn="base">
              <a:buFont typeface="Arial" panose="020B0604020202020204" pitchFamily="34" charset="0"/>
              <a:buChar char="•"/>
            </a:pP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384D1-8F66-42D0-A412-5BE748C5039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280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1" i="0" u="none" strike="noStrike" kern="1200" dirty="0">
                <a:solidFill>
                  <a:schemeClr val="tx1"/>
                </a:solidFill>
                <a:effectLst/>
                <a:latin typeface="+mn-lt"/>
                <a:ea typeface="+mn-ea"/>
                <a:cs typeface="+mn-cs"/>
              </a:rPr>
              <a:t>Understanding Data</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Identifying data types (string, integer, dates, </a:t>
            </a:r>
            <a:r>
              <a:rPr lang="en-GB" sz="1200" b="0" i="0" u="none" strike="noStrike" kern="1200" dirty="0" err="1">
                <a:solidFill>
                  <a:schemeClr val="tx1"/>
                </a:solidFill>
                <a:effectLst/>
                <a:latin typeface="+mn-lt"/>
                <a:ea typeface="+mn-ea"/>
                <a:cs typeface="+mn-cs"/>
              </a:rPr>
              <a:t>boolean</a:t>
            </a:r>
            <a:r>
              <a:rPr lang="en-GB" sz="1200" b="0" i="0" u="none" strike="noStrike" kern="1200" dirty="0">
                <a:solidFill>
                  <a:schemeClr val="tx1"/>
                </a:solidFill>
                <a:effectLst/>
                <a:latin typeface="+mn-lt"/>
                <a:ea typeface="+mn-ea"/>
                <a:cs typeface="+mn-cs"/>
              </a:rPr>
              <a:t>)</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Determining the distribution (Discrete/Categorical or Continuous)</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Population of values or identification missing values (dense or sparse)</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Generating a statistical profile of the data (Min, Max, Mean, Counts, Distinct Count, etc)</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Identifying correlation within the data set</a:t>
            </a:r>
          </a:p>
          <a:p>
            <a:pPr marL="171450" indent="-171450" fontAlgn="base">
              <a:buFont typeface="Arial" panose="020B0604020202020204" pitchFamily="34" charset="0"/>
              <a:buChar char="•"/>
            </a:pPr>
            <a:endParaRPr lang="en-GB" sz="1200" b="0" i="0" u="none" strike="noStrike"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GB" sz="1200" b="1" i="0" u="none" strike="noStrike" kern="1200" dirty="0">
                <a:solidFill>
                  <a:schemeClr val="tx1"/>
                </a:solidFill>
                <a:effectLst/>
                <a:latin typeface="+mn-lt"/>
                <a:ea typeface="+mn-ea"/>
                <a:cs typeface="+mn-cs"/>
              </a:rPr>
              <a:t>Tasks</a:t>
            </a:r>
          </a:p>
          <a:p>
            <a:pPr marL="628650" lvl="1"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Task 1: Generate a descriptive statistics report for the columns in your dataset (</a:t>
            </a:r>
            <a:r>
              <a:rPr lang="en-GB" sz="1200" b="1" i="0" u="none" strike="noStrike" kern="1200" dirty="0">
                <a:solidFill>
                  <a:schemeClr val="tx1"/>
                </a:solidFill>
                <a:effectLst/>
                <a:latin typeface="+mn-lt"/>
                <a:ea typeface="+mn-ea"/>
                <a:cs typeface="+mn-cs"/>
              </a:rPr>
              <a:t>use the “Summarize Data</a:t>
            </a:r>
            <a:r>
              <a:rPr lang="en-GB" sz="1200" b="0" i="0" u="none" strike="noStrike" kern="1200" dirty="0">
                <a:solidFill>
                  <a:schemeClr val="tx1"/>
                </a:solidFill>
                <a:effectLst/>
                <a:latin typeface="+mn-lt"/>
                <a:ea typeface="+mn-ea"/>
                <a:cs typeface="+mn-cs"/>
              </a:rPr>
              <a:t>)</a:t>
            </a:r>
          </a:p>
          <a:p>
            <a:pPr marL="628650" lvl="1"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Task 2: Calculate a single statistical measure for each column which is useful for determining central tendency, dispersion and shape of your dataset or whatever you deem necessary (</a:t>
            </a:r>
            <a:r>
              <a:rPr lang="en-GB" sz="1200" b="1" i="0" u="none" strike="noStrike" kern="1200" dirty="0">
                <a:solidFill>
                  <a:schemeClr val="tx1"/>
                </a:solidFill>
                <a:effectLst/>
                <a:latin typeface="+mn-lt"/>
                <a:ea typeface="+mn-ea"/>
                <a:cs typeface="+mn-cs"/>
              </a:rPr>
              <a:t>use the “Compute Elementary Statistics</a:t>
            </a:r>
            <a:r>
              <a:rPr lang="en-GB" sz="1200" b="0" i="0" u="none" strike="noStrike" kern="1200" dirty="0">
                <a:solidFill>
                  <a:schemeClr val="tx1"/>
                </a:solidFill>
                <a:effectLst/>
                <a:latin typeface="+mn-lt"/>
                <a:ea typeface="+mn-ea"/>
                <a:cs typeface="+mn-cs"/>
              </a:rPr>
              <a:t>)</a:t>
            </a:r>
          </a:p>
          <a:p>
            <a:pPr marL="628650" lvl="1"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Task 3: Calculate the linear correlation between column values in your dataset (</a:t>
            </a:r>
            <a:r>
              <a:rPr lang="en-GB" sz="1200" b="1" i="0" u="none" strike="noStrike" kern="1200" dirty="0">
                <a:solidFill>
                  <a:schemeClr val="tx1"/>
                </a:solidFill>
                <a:effectLst/>
                <a:latin typeface="+mn-lt"/>
                <a:ea typeface="+mn-ea"/>
                <a:cs typeface="+mn-cs"/>
              </a:rPr>
              <a:t>use the “Compute Linear Correlation</a:t>
            </a:r>
            <a:r>
              <a:rPr lang="en-GB" sz="1200" b="0" i="0" u="none" strike="noStrike" kern="1200" dirty="0">
                <a:solidFill>
                  <a:schemeClr val="tx1"/>
                </a:solidFill>
                <a:effectLst/>
                <a:latin typeface="+mn-lt"/>
                <a:ea typeface="+mn-ea"/>
                <a:cs typeface="+mn-cs"/>
              </a:rPr>
              <a:t>)</a:t>
            </a:r>
          </a:p>
          <a:p>
            <a:pPr marL="171450" indent="-171450" fontAlgn="base">
              <a:buFont typeface="Arial" panose="020B0604020202020204" pitchFamily="34" charset="0"/>
              <a:buChar char="•"/>
            </a:pP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384D1-8F66-42D0-A412-5BE748C5039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388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A4384D1-8F66-42D0-A412-5BE748C5039D}" type="slidenum">
              <a:rPr lang="en-GB" smtClean="0"/>
              <a:t>4</a:t>
            </a:fld>
            <a:endParaRPr lang="en-GB" dirty="0"/>
          </a:p>
        </p:txBody>
      </p:sp>
    </p:spTree>
    <p:extLst>
      <p:ext uri="{BB962C8B-B14F-4D97-AF65-F5344CB8AC3E}">
        <p14:creationId xmlns:p14="http://schemas.microsoft.com/office/powerpoint/2010/main" val="813880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A4384D1-8F66-42D0-A412-5BE748C5039D}" type="slidenum">
              <a:rPr lang="en-GB" smtClean="0"/>
              <a:t>5</a:t>
            </a:fld>
            <a:endParaRPr lang="en-GB" dirty="0"/>
          </a:p>
        </p:txBody>
      </p:sp>
    </p:spTree>
    <p:extLst>
      <p:ext uri="{BB962C8B-B14F-4D97-AF65-F5344CB8AC3E}">
        <p14:creationId xmlns:p14="http://schemas.microsoft.com/office/powerpoint/2010/main" val="2181429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A4384D1-8F66-42D0-A412-5BE748C5039D}" type="slidenum">
              <a:rPr lang="en-GB" smtClean="0"/>
              <a:t>6</a:t>
            </a:fld>
            <a:endParaRPr lang="en-GB" dirty="0"/>
          </a:p>
        </p:txBody>
      </p:sp>
    </p:spTree>
    <p:extLst>
      <p:ext uri="{BB962C8B-B14F-4D97-AF65-F5344CB8AC3E}">
        <p14:creationId xmlns:p14="http://schemas.microsoft.com/office/powerpoint/2010/main" val="812239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http://datascience.nyu.edu/what-is-data-science/</a:t>
            </a:r>
            <a:endParaRPr lang="en-US" sz="1200" dirty="0">
              <a:hlinkClick r:id="rId3"/>
            </a:endParaRPr>
          </a:p>
          <a:p>
            <a:endParaRPr lang="en-GB" dirty="0"/>
          </a:p>
          <a:p>
            <a:r>
              <a:rPr lang="en-GB" dirty="0"/>
              <a:t>Data science is about using data to make decisions that drive actions. </a:t>
            </a:r>
          </a:p>
          <a:p>
            <a:endParaRPr lang="en-GB" dirty="0"/>
          </a:p>
          <a:p>
            <a:r>
              <a:rPr lang="en-GB" dirty="0"/>
              <a:t>The goal of data science is to use data analytic thinking to:</a:t>
            </a:r>
          </a:p>
          <a:p>
            <a:pPr marL="171450" indent="-171450">
              <a:buFont typeface="Arial" panose="020B0604020202020204" pitchFamily="34" charset="0"/>
              <a:buChar char="•"/>
            </a:pPr>
            <a:r>
              <a:rPr lang="en-GB" dirty="0"/>
              <a:t>Replace intuition with data driven analytical decisions</a:t>
            </a:r>
          </a:p>
          <a:p>
            <a:pPr marL="171450" indent="-171450">
              <a:buFont typeface="Arial" panose="020B0604020202020204" pitchFamily="34" charset="0"/>
              <a:buChar char="•"/>
            </a:pPr>
            <a:r>
              <a:rPr lang="en-GB" dirty="0"/>
              <a:t>Transform raw data to a valuable asset</a:t>
            </a:r>
          </a:p>
          <a:p>
            <a:pPr marL="171450" indent="-171450">
              <a:buFont typeface="Arial" panose="020B0604020202020204" pitchFamily="34" charset="0"/>
              <a:buChar char="•"/>
            </a:pPr>
            <a:r>
              <a:rPr lang="en-GB" dirty="0"/>
              <a:t>Actionable insights gleaned from </a:t>
            </a:r>
            <a:r>
              <a:rPr lang="en-GB"/>
              <a:t>the process facilitate </a:t>
            </a:r>
            <a:r>
              <a:rPr lang="en-GB" dirty="0"/>
              <a:t>agility in action</a:t>
            </a:r>
          </a:p>
        </p:txBody>
      </p:sp>
      <p:sp>
        <p:nvSpPr>
          <p:cNvPr id="4" name="Slide Number Placeholder 3"/>
          <p:cNvSpPr>
            <a:spLocks noGrp="1"/>
          </p:cNvSpPr>
          <p:nvPr>
            <p:ph type="sldNum" sz="quarter" idx="10"/>
          </p:nvPr>
        </p:nvSpPr>
        <p:spPr/>
        <p:txBody>
          <a:bodyPr/>
          <a:lstStyle/>
          <a:p>
            <a:fld id="{8A4384D1-8F66-42D0-A412-5BE748C5039D}" type="slidenum">
              <a:rPr lang="en-GB" smtClean="0"/>
              <a:t>7</a:t>
            </a:fld>
            <a:endParaRPr lang="en-GB" dirty="0"/>
          </a:p>
        </p:txBody>
      </p:sp>
    </p:spTree>
    <p:extLst>
      <p:ext uri="{BB962C8B-B14F-4D97-AF65-F5344CB8AC3E}">
        <p14:creationId xmlns:p14="http://schemas.microsoft.com/office/powerpoint/2010/main" val="301434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GB" dirty="0"/>
          </a:p>
          <a:p>
            <a:pPr marL="171450" indent="-171450">
              <a:buFont typeface="Arial" panose="020B0604020202020204" pitchFamily="34" charset="0"/>
              <a:buChar char="•"/>
            </a:pPr>
            <a:r>
              <a:rPr lang="en-GB" dirty="0"/>
              <a:t>Cross Industry Standard Process for Data Mining (CRISP-DM)</a:t>
            </a:r>
          </a:p>
          <a:p>
            <a:pPr marL="171450" indent="-171450">
              <a:buFont typeface="Arial" panose="020B0604020202020204" pitchFamily="34" charset="0"/>
              <a:buChar char="•"/>
            </a:pPr>
            <a:r>
              <a:rPr lang="en-GB" dirty="0"/>
              <a:t>Breaks everything down into 6 phases</a:t>
            </a:r>
          </a:p>
          <a:p>
            <a:pPr marL="171450" indent="-171450">
              <a:buFont typeface="Arial" panose="020B0604020202020204" pitchFamily="34" charset="0"/>
              <a:buChar char="•"/>
            </a:pPr>
            <a:r>
              <a:rPr lang="en-GB" dirty="0"/>
              <a:t>Allows for going back a step – more agile approach to understanding</a:t>
            </a:r>
          </a:p>
          <a:p>
            <a:pPr marL="0" lvl="0" indent="0">
              <a:buFont typeface="Arial" panose="020B0604020202020204" pitchFamily="34" charset="0"/>
              <a:buNone/>
            </a:pPr>
            <a:endParaRPr lang="en-GB" dirty="0"/>
          </a:p>
          <a:p>
            <a:pPr marL="0" indent="0">
              <a:buFont typeface="Arial" panose="020B0604020202020204" pitchFamily="34" charset="0"/>
              <a:buNone/>
            </a:pPr>
            <a:endParaRPr lang="en-GB" dirty="0"/>
          </a:p>
          <a:p>
            <a:pPr fontAlgn="base" latinLnBrk="0"/>
            <a:r>
              <a:rPr lang="en-GB" sz="1200" b="1" i="0" u="none" strike="noStrike" kern="1200" dirty="0">
                <a:solidFill>
                  <a:schemeClr val="tx1"/>
                </a:solidFill>
                <a:effectLst/>
                <a:latin typeface="+mn-lt"/>
                <a:ea typeface="+mn-ea"/>
                <a:cs typeface="+mn-cs"/>
              </a:rPr>
              <a:t>Business Understanding</a:t>
            </a:r>
          </a:p>
          <a:p>
            <a:pPr marL="171450" indent="-171450" fontAlgn="base" latinLnBrk="0">
              <a:buFont typeface="Arial" panose="020B0604020202020204" pitchFamily="34" charset="0"/>
              <a:buChar char="•"/>
            </a:pPr>
            <a:r>
              <a:rPr lang="en-GB" sz="1200" b="0" i="0" u="none" strike="noStrike" kern="1200" dirty="0">
                <a:solidFill>
                  <a:schemeClr val="tx1"/>
                </a:solidFill>
                <a:effectLst/>
                <a:latin typeface="+mn-lt"/>
                <a:ea typeface="+mn-ea"/>
                <a:cs typeface="+mn-cs"/>
              </a:rPr>
              <a:t>An initial opportunity assessment</a:t>
            </a:r>
          </a:p>
          <a:p>
            <a:pPr marL="171450" indent="-171450" fontAlgn="base" latinLnBrk="0">
              <a:buFont typeface="Arial" panose="020B0604020202020204" pitchFamily="34" charset="0"/>
              <a:buChar char="•"/>
            </a:pPr>
            <a:r>
              <a:rPr lang="en-GB" sz="1200" b="0" i="0" u="none" strike="noStrike" kern="1200" dirty="0">
                <a:solidFill>
                  <a:schemeClr val="tx1"/>
                </a:solidFill>
                <a:effectLst/>
                <a:latin typeface="+mn-lt"/>
                <a:ea typeface="+mn-ea"/>
                <a:cs typeface="+mn-cs"/>
              </a:rPr>
              <a:t>Identification of the business questions that are candidates for the solutions</a:t>
            </a:r>
          </a:p>
          <a:p>
            <a:pPr marL="171450" indent="-171450" fontAlgn="base" latinLnBrk="0">
              <a:buFont typeface="Arial" panose="020B0604020202020204" pitchFamily="34" charset="0"/>
              <a:buChar char="•"/>
            </a:pPr>
            <a:r>
              <a:rPr lang="en-GB" sz="1200" b="0" i="0" u="none" strike="noStrike" kern="1200" dirty="0">
                <a:solidFill>
                  <a:schemeClr val="tx1"/>
                </a:solidFill>
                <a:effectLst/>
                <a:latin typeface="+mn-lt"/>
                <a:ea typeface="+mn-ea"/>
                <a:cs typeface="+mn-cs"/>
              </a:rPr>
              <a:t>Problem formulation</a:t>
            </a:r>
          </a:p>
          <a:p>
            <a:pPr marL="171450" indent="-171450" fontAlgn="base" latinLnBrk="0">
              <a:buFont typeface="Arial" panose="020B0604020202020204" pitchFamily="34" charset="0"/>
              <a:buChar char="•"/>
            </a:pPr>
            <a:r>
              <a:rPr lang="en-GB" sz="1200" b="0" i="0" u="none" strike="noStrike" kern="1200" dirty="0">
                <a:solidFill>
                  <a:schemeClr val="tx1"/>
                </a:solidFill>
                <a:effectLst/>
                <a:latin typeface="+mn-lt"/>
                <a:ea typeface="+mn-ea"/>
                <a:cs typeface="+mn-cs"/>
              </a:rPr>
              <a:t>Cost-benefit analysis</a:t>
            </a:r>
          </a:p>
          <a:p>
            <a:pPr marL="171450" indent="-171450" fontAlgn="base" latinLnBrk="0">
              <a:buFont typeface="Arial" panose="020B0604020202020204" pitchFamily="34" charset="0"/>
              <a:buChar char="•"/>
            </a:pPr>
            <a:endParaRPr lang="en-GB" sz="1200" b="0" i="0" u="none" strike="noStrike" kern="1200" dirty="0">
              <a:solidFill>
                <a:schemeClr val="tx1"/>
              </a:solidFill>
              <a:effectLst/>
              <a:latin typeface="+mn-lt"/>
              <a:ea typeface="+mn-ea"/>
              <a:cs typeface="+mn-cs"/>
            </a:endParaRPr>
          </a:p>
          <a:p>
            <a:pPr fontAlgn="base"/>
            <a:r>
              <a:rPr lang="en-GB" sz="1200" b="1" i="0" u="none" strike="noStrike" kern="1200" dirty="0">
                <a:solidFill>
                  <a:schemeClr val="tx1"/>
                </a:solidFill>
                <a:effectLst/>
                <a:latin typeface="+mn-lt"/>
                <a:ea typeface="+mn-ea"/>
                <a:cs typeface="+mn-cs"/>
              </a:rPr>
              <a:t>Understanding Data</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Identifying data types (string, integer, dates, </a:t>
            </a:r>
            <a:r>
              <a:rPr lang="en-GB" sz="1200" b="0" i="0" u="none" strike="noStrike" kern="1200" dirty="0" err="1">
                <a:solidFill>
                  <a:schemeClr val="tx1"/>
                </a:solidFill>
                <a:effectLst/>
                <a:latin typeface="+mn-lt"/>
                <a:ea typeface="+mn-ea"/>
                <a:cs typeface="+mn-cs"/>
              </a:rPr>
              <a:t>boolean</a:t>
            </a:r>
            <a:r>
              <a:rPr lang="en-GB" sz="1200" b="0" i="0" u="none" strike="noStrike" kern="1200" dirty="0">
                <a:solidFill>
                  <a:schemeClr val="tx1"/>
                </a:solidFill>
                <a:effectLst/>
                <a:latin typeface="+mn-lt"/>
                <a:ea typeface="+mn-ea"/>
                <a:cs typeface="+mn-cs"/>
              </a:rPr>
              <a:t>)</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Determining the distribution (Discrete/Categorical or Continuous)</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Population of values or identification missing values (dense or sparse)</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Generating a statistical profile of the data (Min, Max, Mean, Counts, Distinct Count, etc)</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Identifying correlation within the data set</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Data science involves:</a:t>
            </a:r>
          </a:p>
          <a:p>
            <a:pPr marL="628650" lvl="1" indent="-171450">
              <a:buFont typeface="Arial" panose="020B0604020202020204" pitchFamily="34" charset="0"/>
              <a:buChar char="•"/>
            </a:pPr>
            <a:r>
              <a:rPr lang="en-GB" dirty="0"/>
              <a:t>Finding data</a:t>
            </a:r>
          </a:p>
          <a:p>
            <a:pPr marL="628650" lvl="1" indent="-171450">
              <a:buFont typeface="Arial" panose="020B0604020202020204" pitchFamily="34" charset="0"/>
              <a:buChar char="•"/>
            </a:pPr>
            <a:r>
              <a:rPr lang="en-GB" dirty="0"/>
              <a:t>Acquiring data</a:t>
            </a:r>
          </a:p>
          <a:p>
            <a:pPr marL="628650" lvl="1" indent="-171450">
              <a:buFont typeface="Arial" panose="020B0604020202020204" pitchFamily="34" charset="0"/>
              <a:buChar char="•"/>
            </a:pPr>
            <a:r>
              <a:rPr lang="en-GB" dirty="0"/>
              <a:t>Cleaning and transforming data</a:t>
            </a:r>
          </a:p>
          <a:p>
            <a:pPr marL="628650" lvl="1" indent="-171450">
              <a:buFont typeface="Arial" panose="020B0604020202020204" pitchFamily="34" charset="0"/>
              <a:buChar char="•"/>
            </a:pPr>
            <a:r>
              <a:rPr lang="en-GB" dirty="0"/>
              <a:t>Understanding relationships in data</a:t>
            </a:r>
          </a:p>
          <a:p>
            <a:pPr marL="628650" lvl="1" indent="-171450">
              <a:buFont typeface="Arial" panose="020B0604020202020204" pitchFamily="34" charset="0"/>
              <a:buChar char="•"/>
            </a:pPr>
            <a:r>
              <a:rPr lang="en-GB" dirty="0"/>
              <a:t>Delivering value from data</a:t>
            </a:r>
          </a:p>
          <a:p>
            <a:pPr marL="171450" lvl="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8A4384D1-8F66-42D0-A412-5BE748C5039D}" type="slidenum">
              <a:rPr lang="en-GB" smtClean="0"/>
              <a:t>8</a:t>
            </a:fld>
            <a:endParaRPr lang="en-GB" dirty="0"/>
          </a:p>
        </p:txBody>
      </p:sp>
    </p:spTree>
    <p:extLst>
      <p:ext uri="{BB962C8B-B14F-4D97-AF65-F5344CB8AC3E}">
        <p14:creationId xmlns:p14="http://schemas.microsoft.com/office/powerpoint/2010/main" val="686766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Sentiment Analysis of text </a:t>
            </a:r>
          </a:p>
          <a:p>
            <a:pPr lvl="1"/>
            <a:r>
              <a:rPr lang="en-US" sz="1800" dirty="0"/>
              <a:t>Social media accounts, see what the general feel is about a certain topic</a:t>
            </a:r>
          </a:p>
          <a:p>
            <a:endParaRPr lang="en-US" sz="1800" dirty="0"/>
          </a:p>
          <a:p>
            <a:r>
              <a:rPr lang="en-US" sz="1800" dirty="0"/>
              <a:t>Medical analysis</a:t>
            </a:r>
          </a:p>
          <a:p>
            <a:pPr lvl="1"/>
            <a:r>
              <a:rPr lang="en-US" sz="1800" dirty="0"/>
              <a:t>Whether you are likely to get a certain illness based on your lifestyle or other factors</a:t>
            </a:r>
          </a:p>
          <a:p>
            <a:endParaRPr lang="en-US" sz="1800" dirty="0"/>
          </a:p>
          <a:p>
            <a:r>
              <a:rPr lang="en-US" sz="1800" dirty="0"/>
              <a:t>The natural world</a:t>
            </a:r>
          </a:p>
          <a:p>
            <a:pPr lvl="1"/>
            <a:r>
              <a:rPr lang="en-US" sz="1800" dirty="0"/>
              <a:t>What is going on with the weather? How can we work out if it’s going to snow?</a:t>
            </a:r>
          </a:p>
          <a:p>
            <a:endParaRPr lang="en-US" sz="1800" dirty="0"/>
          </a:p>
          <a:p>
            <a:r>
              <a:rPr lang="en-US" sz="1800" dirty="0"/>
              <a:t>Financial </a:t>
            </a:r>
          </a:p>
          <a:p>
            <a:pPr lvl="1"/>
            <a:r>
              <a:rPr lang="en-US" sz="1800" dirty="0"/>
              <a:t>Is the market going to go up or down? </a:t>
            </a:r>
          </a:p>
          <a:p>
            <a:endParaRPr lang="en-US" sz="1800" dirty="0"/>
          </a:p>
          <a:p>
            <a:r>
              <a:rPr lang="en-US" sz="1800" dirty="0"/>
              <a:t>Retail </a:t>
            </a:r>
          </a:p>
          <a:p>
            <a:pPr lvl="1"/>
            <a:r>
              <a:rPr lang="en-US" sz="1800" dirty="0"/>
              <a:t>Who is most likely to buy this thing?</a:t>
            </a:r>
          </a:p>
          <a:p>
            <a:pPr lvl="1"/>
            <a:endParaRPr lang="en-US" sz="1800" dirty="0"/>
          </a:p>
          <a:p>
            <a:r>
              <a:rPr lang="en-US" dirty="0"/>
              <a:t>Supermarkets collect a lot of information about their sales</a:t>
            </a:r>
          </a:p>
          <a:p>
            <a:pPr lvl="1"/>
            <a:r>
              <a:rPr lang="en-US" dirty="0"/>
              <a:t>How do they decide what stock to put in the front of the shops? </a:t>
            </a:r>
          </a:p>
          <a:p>
            <a:pPr lvl="1"/>
            <a:r>
              <a:rPr lang="en-US" dirty="0"/>
              <a:t>How do they decide what discounts to give you?</a:t>
            </a:r>
          </a:p>
          <a:p>
            <a:pPr lvl="0"/>
            <a:endParaRPr lang="en-US" sz="1800" dirty="0"/>
          </a:p>
          <a:p>
            <a:endParaRPr lang="en-US" sz="1800" dirty="0"/>
          </a:p>
          <a:p>
            <a:r>
              <a:rPr lang="en-US" sz="1800" dirty="0"/>
              <a:t>Personal </a:t>
            </a:r>
          </a:p>
          <a:p>
            <a:pPr lvl="1"/>
            <a:r>
              <a:rPr lang="en-US" sz="1800" dirty="0"/>
              <a:t>Why can’t I hit 10,000 steps a day?</a:t>
            </a:r>
          </a:p>
          <a:p>
            <a:endParaRPr lang="en-GB" dirty="0"/>
          </a:p>
        </p:txBody>
      </p:sp>
      <p:sp>
        <p:nvSpPr>
          <p:cNvPr id="4" name="Slide Number Placeholder 3"/>
          <p:cNvSpPr>
            <a:spLocks noGrp="1"/>
          </p:cNvSpPr>
          <p:nvPr>
            <p:ph type="sldNum" sz="quarter" idx="10"/>
          </p:nvPr>
        </p:nvSpPr>
        <p:spPr/>
        <p:txBody>
          <a:bodyPr/>
          <a:lstStyle/>
          <a:p>
            <a:fld id="{8A4384D1-8F66-42D0-A412-5BE748C5039D}" type="slidenum">
              <a:rPr lang="en-GB" smtClean="0"/>
              <a:t>9</a:t>
            </a:fld>
            <a:endParaRPr lang="en-GB" dirty="0"/>
          </a:p>
        </p:txBody>
      </p:sp>
    </p:spTree>
    <p:extLst>
      <p:ext uri="{BB962C8B-B14F-4D97-AF65-F5344CB8AC3E}">
        <p14:creationId xmlns:p14="http://schemas.microsoft.com/office/powerpoint/2010/main" val="17185117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GB"/>
              <a:t>Click to 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GB"/>
              <a:t>Click to 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GB"/>
              <a:t>Click to 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GB"/>
              <a:t>Click to edit Master text styles</a:t>
            </a:r>
          </a:p>
          <a:p>
            <a:pPr lvl="1"/>
            <a:r>
              <a:rPr lang="en-GB"/>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GB"/>
              <a:t>Click to edit Master text styles</a:t>
            </a:r>
          </a:p>
          <a:p>
            <a:pPr lvl="1"/>
            <a:r>
              <a:rPr lang="en-GB"/>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GB"/>
              <a:t>Click to edit Master text styles</a:t>
            </a:r>
          </a:p>
          <a:p>
            <a:pPr lvl="1"/>
            <a:r>
              <a:rPr lang="en-GB"/>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GB"/>
              <a:t>Click to edit Master text styles</a:t>
            </a:r>
          </a:p>
          <a:p>
            <a:pPr lvl="1"/>
            <a:r>
              <a:rPr lang="en-GB"/>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GB"/>
              <a:t>Click to edit Master text styles</a:t>
            </a:r>
          </a:p>
          <a:p>
            <a:pPr lvl="1"/>
            <a:r>
              <a:rPr lang="en-GB"/>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GB"/>
              <a:t>Click to edit Master text styles</a:t>
            </a:r>
          </a:p>
          <a:p>
            <a:pPr lvl="1"/>
            <a:r>
              <a:rPr lang="en-GB"/>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396" y="1581392"/>
            <a:ext cx="10363200" cy="2040350"/>
          </a:xfrm>
          <a:prstGeom prst="rect">
            <a:avLst/>
          </a:prstGeom>
          <a:solidFill>
            <a:schemeClr val="bg1"/>
          </a:solidFill>
        </p:spPr>
        <p:txBody>
          <a:bodyPr anchor="b" anchorCtr="0"/>
          <a:lstStyle>
            <a:lvl1pPr algn="ctr">
              <a:lnSpc>
                <a:spcPct val="100000"/>
              </a:lnSpc>
              <a:spcBef>
                <a:spcPts val="1200"/>
              </a:spcBef>
              <a:defRPr sz="6000" b="0" baseline="0">
                <a:solidFill>
                  <a:schemeClr val="bg2">
                    <a:lumMod val="50000"/>
                  </a:schemeClr>
                </a:solidFill>
              </a:defRPr>
            </a:lvl1pPr>
          </a:lstStyle>
          <a:p>
            <a:r>
              <a:rPr lang="en-US" dirty="0"/>
              <a:t>Insert title</a:t>
            </a:r>
          </a:p>
        </p:txBody>
      </p:sp>
      <p:sp>
        <p:nvSpPr>
          <p:cNvPr id="5" name="Text Placeholder 3"/>
          <p:cNvSpPr>
            <a:spLocks noGrp="1"/>
          </p:cNvSpPr>
          <p:nvPr>
            <p:ph type="body" sz="quarter" idx="11" hasCustomPrompt="1"/>
          </p:nvPr>
        </p:nvSpPr>
        <p:spPr>
          <a:xfrm>
            <a:off x="914396" y="3774142"/>
            <a:ext cx="10363200" cy="439270"/>
          </a:xfrm>
          <a:prstGeom prst="rect">
            <a:avLst/>
          </a:prstGeom>
        </p:spPr>
        <p:txBody>
          <a:bodyPr/>
          <a:lstStyle>
            <a:lvl1pPr marL="0" indent="0" algn="ctr">
              <a:spcAft>
                <a:spcPts val="1200"/>
              </a:spcAft>
              <a:buNone/>
              <a:defRPr sz="2000" spc="300" baseline="0">
                <a:solidFill>
                  <a:schemeClr val="bg2">
                    <a:lumMod val="25000"/>
                  </a:schemeClr>
                </a:solidFill>
                <a:latin typeface="+mj-lt"/>
              </a:defRPr>
            </a:lvl1pPr>
            <a:lvl2pPr>
              <a:spcAft>
                <a:spcPts val="1200"/>
              </a:spcAft>
              <a:defRPr>
                <a:solidFill>
                  <a:schemeClr val="tx1">
                    <a:lumMod val="50000"/>
                    <a:lumOff val="50000"/>
                  </a:schemeClr>
                </a:solidFill>
              </a:defRPr>
            </a:lvl2pPr>
            <a:lvl3pPr>
              <a:spcAft>
                <a:spcPts val="1200"/>
              </a:spcAft>
              <a:defRPr>
                <a:solidFill>
                  <a:schemeClr val="tx1">
                    <a:lumMod val="50000"/>
                    <a:lumOff val="50000"/>
                  </a:schemeClr>
                </a:solidFill>
              </a:defRPr>
            </a:lvl3pPr>
            <a:lvl4pPr>
              <a:spcAft>
                <a:spcPts val="1200"/>
              </a:spcAft>
              <a:defRPr>
                <a:solidFill>
                  <a:schemeClr val="tx1">
                    <a:lumMod val="50000"/>
                    <a:lumOff val="50000"/>
                  </a:schemeClr>
                </a:solidFill>
              </a:defRPr>
            </a:lvl4pPr>
            <a:lvl5pPr>
              <a:spcAft>
                <a:spcPts val="1200"/>
              </a:spcAft>
              <a:defRPr>
                <a:solidFill>
                  <a:schemeClr val="tx1">
                    <a:lumMod val="50000"/>
                    <a:lumOff val="50000"/>
                  </a:schemeClr>
                </a:solidFill>
              </a:defRPr>
            </a:lvl5pPr>
          </a:lstStyle>
          <a:p>
            <a:pPr lvl="0"/>
            <a:r>
              <a:rPr lang="en-US" dirty="0"/>
              <a:t>INSERT SUBTITLE / PRESENTER NAME IN CAPS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4356" y="6010484"/>
            <a:ext cx="723280" cy="381877"/>
          </a:xfrm>
          <a:prstGeom prst="rect">
            <a:avLst/>
          </a:prstGeom>
        </p:spPr>
      </p:pic>
    </p:spTree>
    <p:extLst>
      <p:ext uri="{BB962C8B-B14F-4D97-AF65-F5344CB8AC3E}">
        <p14:creationId xmlns:p14="http://schemas.microsoft.com/office/powerpoint/2010/main" val="26734723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 Title and no text">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468613" y="304799"/>
            <a:ext cx="11137003" cy="625642"/>
          </a:xfrm>
          <a:prstGeom prst="rect">
            <a:avLst/>
          </a:prstGeom>
          <a:noFill/>
        </p:spPr>
        <p:txBody>
          <a:bodyPr anchor="t" anchorCtr="0">
            <a:normAutofit/>
          </a:bodyPr>
          <a:lstStyle>
            <a:lvl1pPr algn="l">
              <a:defRPr sz="4000" baseline="0">
                <a:solidFill>
                  <a:srgbClr val="004F9F"/>
                </a:solidFill>
              </a:defRPr>
            </a:lvl1pPr>
          </a:lstStyle>
          <a:p>
            <a:r>
              <a:rPr lang="en-US" dirty="0"/>
              <a:t>Insert title</a:t>
            </a:r>
          </a:p>
        </p:txBody>
      </p:sp>
    </p:spTree>
    <p:extLst>
      <p:ext uri="{BB962C8B-B14F-4D97-AF65-F5344CB8AC3E}">
        <p14:creationId xmlns:p14="http://schemas.microsoft.com/office/powerpoint/2010/main" val="2613390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 Photo mess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a:prstGeom prst="rect">
            <a:avLst/>
          </a:prstGeom>
        </p:spPr>
        <p:txBody>
          <a:bodyPr anchor="ctr" anchorCtr="0">
            <a:normAutofit/>
          </a:bodyPr>
          <a:lstStyle/>
          <a:p>
            <a:endParaRPr lang="en-GB" dirty="0"/>
          </a:p>
        </p:txBody>
      </p:sp>
      <p:sp>
        <p:nvSpPr>
          <p:cNvPr id="3" name="Title 1"/>
          <p:cNvSpPr>
            <a:spLocks noGrp="1"/>
          </p:cNvSpPr>
          <p:nvPr>
            <p:ph type="ctrTitle" hasCustomPrompt="1"/>
          </p:nvPr>
        </p:nvSpPr>
        <p:spPr>
          <a:xfrm>
            <a:off x="969193" y="429602"/>
            <a:ext cx="10363200" cy="1648326"/>
          </a:xfrm>
          <a:prstGeom prst="rect">
            <a:avLst/>
          </a:prstGeom>
          <a:solidFill>
            <a:schemeClr val="bg1"/>
          </a:solidFill>
        </p:spPr>
        <p:txBody>
          <a:bodyPr anchor="ctr" anchorCtr="0">
            <a:normAutofit/>
          </a:bodyPr>
          <a:lstStyle>
            <a:lvl1pPr algn="ctr">
              <a:defRPr sz="5000" baseline="0">
                <a:solidFill>
                  <a:srgbClr val="004F9F"/>
                </a:solidFill>
              </a:defRPr>
            </a:lvl1pPr>
          </a:lstStyle>
          <a:p>
            <a:r>
              <a:rPr lang="en-US" dirty="0"/>
              <a:t>Insert key message</a:t>
            </a:r>
          </a:p>
        </p:txBody>
      </p:sp>
    </p:spTree>
    <p:extLst>
      <p:ext uri="{BB962C8B-B14F-4D97-AF65-F5344CB8AC3E}">
        <p14:creationId xmlns:p14="http://schemas.microsoft.com/office/powerpoint/2010/main" val="1314702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2" y="1240172"/>
            <a:ext cx="9483119" cy="520262"/>
          </a:xfrm>
        </p:spPr>
        <p:txBody>
          <a:bodyPr/>
          <a:lstStyle>
            <a:lvl1pPr marL="0" indent="0">
              <a:lnSpc>
                <a:spcPct val="90000"/>
              </a:lnSpc>
              <a:spcAft>
                <a:spcPts val="0"/>
              </a:spcAft>
              <a:buFont typeface="Arial" panose="020B0604020202020204" pitchFamily="34" charset="0"/>
              <a:buNone/>
              <a:defRPr sz="3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2" y="2102266"/>
            <a:ext cx="9483117" cy="4376323"/>
          </a:xfrm>
        </p:spPr>
        <p:txBody>
          <a:bodyPr/>
          <a:lstStyle>
            <a:lvl1pPr marL="0" indent="0">
              <a:buFont typeface="Arial" panose="020B0604020202020204" pitchFamily="34" charset="0"/>
              <a:buNone/>
              <a:defRPr/>
            </a:lvl1pPr>
            <a:lvl2pPr marL="128588" indent="-128588">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383834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 Key message and conten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4867" y="1267327"/>
            <a:ext cx="11212139" cy="5208087"/>
          </a:xfrm>
          <a:prstGeom prst="rect">
            <a:avLst/>
          </a:prstGeom>
        </p:spPr>
        <p:txBody>
          <a:bodyPr/>
          <a:lstStyle>
            <a:lvl1pPr marL="0" indent="0">
              <a:lnSpc>
                <a:spcPct val="100000"/>
              </a:lnSpc>
              <a:spcAft>
                <a:spcPts val="1200"/>
              </a:spcAft>
              <a:buNone/>
              <a:defRPr sz="2400">
                <a:solidFill>
                  <a:schemeClr val="bg2">
                    <a:lumMod val="50000"/>
                  </a:schemeClr>
                </a:solidFill>
              </a:defRPr>
            </a:lvl1pPr>
            <a:lvl2pPr marL="457200" indent="0">
              <a:lnSpc>
                <a:spcPct val="100000"/>
              </a:lnSpc>
              <a:spcAft>
                <a:spcPts val="1200"/>
              </a:spcAft>
              <a:buNone/>
              <a:defRPr>
                <a:solidFill>
                  <a:schemeClr val="tx1">
                    <a:lumMod val="50000"/>
                    <a:lumOff val="50000"/>
                  </a:schemeClr>
                </a:solidFill>
              </a:defRPr>
            </a:lvl2pPr>
            <a:lvl3pPr marL="914400" indent="0">
              <a:lnSpc>
                <a:spcPct val="100000"/>
              </a:lnSpc>
              <a:spcAft>
                <a:spcPts val="1200"/>
              </a:spcAft>
              <a:buNone/>
              <a:defRPr>
                <a:solidFill>
                  <a:schemeClr val="tx1">
                    <a:lumMod val="50000"/>
                    <a:lumOff val="50000"/>
                  </a:schemeClr>
                </a:solidFill>
              </a:defRPr>
            </a:lvl3pPr>
            <a:lvl4pPr marL="1371600" indent="0">
              <a:lnSpc>
                <a:spcPct val="100000"/>
              </a:lnSpc>
              <a:spcAft>
                <a:spcPts val="1200"/>
              </a:spcAft>
              <a:buNone/>
              <a:defRPr>
                <a:solidFill>
                  <a:schemeClr val="tx1">
                    <a:lumMod val="50000"/>
                    <a:lumOff val="50000"/>
                  </a:schemeClr>
                </a:solidFill>
              </a:defRPr>
            </a:lvl4pPr>
            <a:lvl5pPr marL="1828800" indent="0">
              <a:lnSpc>
                <a:spcPct val="100000"/>
              </a:lnSpc>
              <a:spcAft>
                <a:spcPts val="1200"/>
              </a:spcAft>
              <a:buNone/>
              <a:defRPr>
                <a:solidFill>
                  <a:schemeClr val="tx1">
                    <a:lumMod val="50000"/>
                    <a:lumOff val="50000"/>
                  </a:schemeClr>
                </a:solidFill>
              </a:defRPr>
            </a:lvl5pPr>
          </a:lstStyle>
          <a:p>
            <a:pPr lvl="0"/>
            <a:r>
              <a:rPr lang="en-US" dirty="0"/>
              <a:t>Click to edit Master text style</a:t>
            </a:r>
          </a:p>
        </p:txBody>
      </p:sp>
      <p:sp>
        <p:nvSpPr>
          <p:cNvPr id="6" name="Title 1"/>
          <p:cNvSpPr>
            <a:spLocks noGrp="1"/>
          </p:cNvSpPr>
          <p:nvPr>
            <p:ph type="ctrTitle" hasCustomPrompt="1"/>
          </p:nvPr>
        </p:nvSpPr>
        <p:spPr>
          <a:xfrm>
            <a:off x="468613" y="304799"/>
            <a:ext cx="11137003" cy="625642"/>
          </a:xfrm>
          <a:prstGeom prst="rect">
            <a:avLst/>
          </a:prstGeom>
          <a:noFill/>
        </p:spPr>
        <p:txBody>
          <a:bodyPr anchor="t" anchorCtr="0">
            <a:normAutofit/>
          </a:bodyPr>
          <a:lstStyle>
            <a:lvl1pPr algn="l">
              <a:defRPr sz="4000" baseline="0">
                <a:solidFill>
                  <a:srgbClr val="004F9F"/>
                </a:solidFill>
              </a:defRPr>
            </a:lvl1pPr>
          </a:lstStyle>
          <a:p>
            <a:r>
              <a:rPr lang="en-US" dirty="0"/>
              <a:t>Insert title</a:t>
            </a:r>
          </a:p>
        </p:txBody>
      </p:sp>
    </p:spTree>
    <p:extLst>
      <p:ext uri="{BB962C8B-B14F-4D97-AF65-F5344CB8AC3E}">
        <p14:creationId xmlns:p14="http://schemas.microsoft.com/office/powerpoint/2010/main" val="7000814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QA Template_Main Slide">
    <p:spTree>
      <p:nvGrpSpPr>
        <p:cNvPr id="1" name=""/>
        <p:cNvGrpSpPr/>
        <p:nvPr/>
      </p:nvGrpSpPr>
      <p:grpSpPr>
        <a:xfrm>
          <a:off x="0" y="0"/>
          <a:ext cx="0" cy="0"/>
          <a:chOff x="0" y="0"/>
          <a:chExt cx="0" cy="0"/>
        </a:xfrm>
      </p:grpSpPr>
      <p:sp>
        <p:nvSpPr>
          <p:cNvPr id="7" name="Text Placeholder 10"/>
          <p:cNvSpPr>
            <a:spLocks noGrp="1"/>
          </p:cNvSpPr>
          <p:nvPr>
            <p:ph type="body" sz="quarter" idx="15"/>
          </p:nvPr>
        </p:nvSpPr>
        <p:spPr>
          <a:xfrm>
            <a:off x="414000" y="1929600"/>
            <a:ext cx="11404800" cy="4546800"/>
          </a:xfrm>
        </p:spPr>
        <p:txBody>
          <a:bodyPr>
            <a:noAutofit/>
          </a:bodyPr>
          <a:lstStyle>
            <a:lvl1pPr marL="342900" indent="-342900">
              <a:spcAft>
                <a:spcPts val="800"/>
              </a:spcAft>
              <a:buClr>
                <a:schemeClr val="tx1"/>
              </a:buClr>
              <a:buFont typeface="Arial" panose="020B0604020202020204" pitchFamily="34" charset="0"/>
              <a:buChar char="•"/>
              <a:defRPr b="0" baseline="0">
                <a:latin typeface="+mn-lt"/>
              </a:defRPr>
            </a:lvl1pPr>
            <a:lvl2pPr marL="742950" indent="-285750">
              <a:spcAft>
                <a:spcPts val="800"/>
              </a:spcAft>
              <a:buClr>
                <a:schemeClr val="tx1"/>
              </a:buClr>
              <a:buFont typeface="Arial" panose="020B0604020202020204" pitchFamily="34" charset="0"/>
              <a:buChar char="•"/>
              <a:defRPr sz="1800" baseline="0">
                <a:latin typeface="+mn-lt"/>
              </a:defRPr>
            </a:lvl2pPr>
            <a:lvl3pPr marL="1143000" indent="-228600">
              <a:spcAft>
                <a:spcPts val="800"/>
              </a:spcAft>
              <a:buClr>
                <a:schemeClr val="tx1"/>
              </a:buClr>
              <a:buFont typeface="Arial" panose="020B0604020202020204" pitchFamily="34" charset="0"/>
              <a:buChar char="•"/>
              <a:defRPr sz="1800" baseline="0">
                <a:latin typeface="+mn-lt"/>
              </a:defRPr>
            </a:lvl3pPr>
            <a:lvl4pPr marL="1600200" indent="-228600">
              <a:spcAft>
                <a:spcPts val="800"/>
              </a:spcAft>
              <a:buClr>
                <a:schemeClr val="tx1"/>
              </a:buClr>
              <a:buFont typeface="Arial" panose="020B0604020202020204" pitchFamily="34" charset="0"/>
              <a:buChar char="•"/>
              <a:defRPr sz="1800" baseline="0">
                <a:latin typeface="+mn-lt"/>
              </a:defRPr>
            </a:lvl4pPr>
            <a:lvl5pPr marL="2057400" indent="-228600">
              <a:spcAft>
                <a:spcPts val="800"/>
              </a:spcAft>
              <a:buClr>
                <a:schemeClr val="tx1"/>
              </a:buClr>
              <a:buFont typeface="Arial" panose="020B0604020202020204" pitchFamily="34" charset="0"/>
              <a:buChar char="•"/>
              <a:defRPr sz="18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wrap="square" lIns="91440" tIns="45720" rIns="91440" bIns="45720" rtlCol="0" anchor="b" anchorCtr="0">
            <a:normAutofit/>
          </a:bodyPr>
          <a:lstStyle>
            <a:lvl1pPr>
              <a:defRPr baseline="0">
                <a:solidFill>
                  <a:srgbClr val="00519C"/>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4099750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GB"/>
              <a:t>Click to 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9">
            <a:extLst>
              <a:ext uri="{96DAC541-7B7A-43D3-8B79-37D633B846F1}">
                <asvg:svgBlip xmlns:asvg="http://schemas.microsoft.com/office/drawing/2016/SVG/main" r:embed="rId40"/>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691" r:id="rId25"/>
    <p:sldLayoutId id="2147483698" r:id="rId26"/>
    <p:sldLayoutId id="2147483689" r:id="rId27"/>
    <p:sldLayoutId id="2147483692" r:id="rId28"/>
    <p:sldLayoutId id="2147483650" r:id="rId29"/>
    <p:sldLayoutId id="2147483693" r:id="rId30"/>
    <p:sldLayoutId id="2147483660" r:id="rId31"/>
    <p:sldLayoutId id="2147483719" r:id="rId32"/>
    <p:sldLayoutId id="2147483720" r:id="rId33"/>
    <p:sldLayoutId id="2147483721" r:id="rId34"/>
    <p:sldLayoutId id="2147483723" r:id="rId35"/>
    <p:sldLayoutId id="2147483724" r:id="rId36"/>
    <p:sldLayoutId id="2147483726" r:id="rId37"/>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41"/>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41"/>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41"/>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41"/>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41"/>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32.jpeg"/><Relationship Id="rId7" Type="http://schemas.openxmlformats.org/officeDocument/2006/relationships/diagramLayout" Target="../diagrams/layout7.xml"/><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diagramData" Target="../diagrams/data7.xml"/><Relationship Id="rId5" Type="http://schemas.openxmlformats.org/officeDocument/2006/relationships/image" Target="../media/image34.jpeg"/><Relationship Id="rId10" Type="http://schemas.microsoft.com/office/2007/relationships/diagramDrawing" Target="../diagrams/drawing7.xml"/><Relationship Id="rId4" Type="http://schemas.openxmlformats.org/officeDocument/2006/relationships/image" Target="../media/image33.jpeg"/><Relationship Id="rId9" Type="http://schemas.openxmlformats.org/officeDocument/2006/relationships/diagramColors" Target="../diagrams/colors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3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5.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9.xml"/><Relationship Id="rId1" Type="http://schemas.openxmlformats.org/officeDocument/2006/relationships/slideLayout" Target="../slideLayouts/slideLayout3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31.xml"/><Relationship Id="rId7" Type="http://schemas.openxmlformats.org/officeDocument/2006/relationships/diagramColors" Target="../diagrams/colors15.xml"/><Relationship Id="rId2" Type="http://schemas.openxmlformats.org/officeDocument/2006/relationships/slideLayout" Target="../slideLayouts/slideLayout25.xml"/><Relationship Id="rId1" Type="http://schemas.openxmlformats.org/officeDocument/2006/relationships/tags" Target="../tags/tag2.xml"/><Relationship Id="rId6" Type="http://schemas.openxmlformats.org/officeDocument/2006/relationships/diagramQuickStyle" Target="../diagrams/quickStyle15.xml"/><Relationship Id="rId5" Type="http://schemas.openxmlformats.org/officeDocument/2006/relationships/diagramLayout" Target="../diagrams/layout15.xml"/><Relationship Id="rId10" Type="http://schemas.openxmlformats.org/officeDocument/2006/relationships/image" Target="../media/image32.png"/><Relationship Id="rId4" Type="http://schemas.openxmlformats.org/officeDocument/2006/relationships/diagramData" Target="../diagrams/data15.xml"/><Relationship Id="rId9" Type="http://schemas.microsoft.com/office/2011/relationships/inkAction" Target="../ink/inkAction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5.xml"/><Relationship Id="rId1" Type="http://schemas.openxmlformats.org/officeDocument/2006/relationships/slideLayout" Target="../slideLayouts/slideLayout25.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8.xml"/><Relationship Id="rId7" Type="http://schemas.openxmlformats.org/officeDocument/2006/relationships/diagramColors" Target="../diagrams/colors1.xml"/><Relationship Id="rId2" Type="http://schemas.openxmlformats.org/officeDocument/2006/relationships/slideLayout" Target="../slideLayouts/slideLayout25.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2.png"/><Relationship Id="rId4" Type="http://schemas.openxmlformats.org/officeDocument/2006/relationships/diagramData" Target="../diagrams/data1.xml"/><Relationship Id="rId9" Type="http://schemas.microsoft.com/office/2011/relationships/inkAction" Target="../ink/inkAction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lstStyle/>
          <a:p>
            <a:r>
              <a:rPr lang="en-GB" altLang="en-US" dirty="0"/>
              <a:t>Welcome to Practical Machine Learning with Python</a:t>
            </a:r>
          </a:p>
        </p:txBody>
      </p:sp>
      <p:sp>
        <p:nvSpPr>
          <p:cNvPr id="3" name="Text Placeholder 2">
            <a:extLst>
              <a:ext uri="{FF2B5EF4-FFF2-40B4-BE49-F238E27FC236}">
                <a16:creationId xmlns:a16="http://schemas.microsoft.com/office/drawing/2014/main" id="{A5817A49-F61D-B84A-A89C-BE4B56C33A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34825842"/>
      </p:ext>
    </p:extLst>
  </p:cSld>
  <p:clrMapOvr>
    <a:masterClrMapping/>
  </p:clrMapOvr>
  <mc:AlternateContent xmlns:mc="http://schemas.openxmlformats.org/markup-compatibility/2006" xmlns:p14="http://schemas.microsoft.com/office/powerpoint/2010/main">
    <mc:Choice Requires="p14">
      <p:transition spd="slow" p14:dur="2000" advTm="6659"/>
    </mc:Choice>
    <mc:Fallback xmlns="">
      <p:transition spd="slow" advTm="665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079E8-FC18-5A48-8E73-C645D8608E4C}"/>
              </a:ext>
            </a:extLst>
          </p:cNvPr>
          <p:cNvSpPr>
            <a:spLocks noGrp="1"/>
          </p:cNvSpPr>
          <p:nvPr>
            <p:ph type="ctrTitle"/>
          </p:nvPr>
        </p:nvSpPr>
        <p:spPr/>
        <p:txBody>
          <a:bodyPr/>
          <a:lstStyle/>
          <a:p>
            <a:r>
              <a:rPr lang="en-GB" dirty="0"/>
              <a:t>What is a Data Scientist?</a:t>
            </a:r>
            <a:endParaRPr lang="en-US" dirty="0"/>
          </a:p>
        </p:txBody>
      </p:sp>
    </p:spTree>
    <p:extLst>
      <p:ext uri="{BB962C8B-B14F-4D97-AF65-F5344CB8AC3E}">
        <p14:creationId xmlns:p14="http://schemas.microsoft.com/office/powerpoint/2010/main" val="1193871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4785" y="2322726"/>
            <a:ext cx="6596062" cy="2431485"/>
          </a:xfrm>
        </p:spPr>
        <p:txBody>
          <a:bodyPr anchor="b">
            <a:normAutofit/>
          </a:bodyPr>
          <a:lstStyle/>
          <a:p>
            <a:r>
              <a:rPr lang="en-GB" dirty="0"/>
              <a:t>“The sexiest job of the 21st Century.”</a:t>
            </a:r>
          </a:p>
        </p:txBody>
      </p:sp>
      <p:sp>
        <p:nvSpPr>
          <p:cNvPr id="7" name="Text Placeholder 2">
            <a:extLst>
              <a:ext uri="{FF2B5EF4-FFF2-40B4-BE49-F238E27FC236}">
                <a16:creationId xmlns:a16="http://schemas.microsoft.com/office/drawing/2014/main" id="{9D0ABDD2-CD27-4326-9A7A-C45572D188C6}"/>
              </a:ext>
            </a:extLst>
          </p:cNvPr>
          <p:cNvSpPr>
            <a:spLocks noGrp="1"/>
          </p:cNvSpPr>
          <p:nvPr>
            <p:ph type="body" sz="quarter" idx="10"/>
          </p:nvPr>
        </p:nvSpPr>
        <p:spPr>
          <a:xfrm>
            <a:off x="376237" y="5769746"/>
            <a:ext cx="6604609" cy="685800"/>
          </a:xfrm>
        </p:spPr>
        <p:txBody>
          <a:bodyPr/>
          <a:lstStyle/>
          <a:p>
            <a:endParaRPr lang="en-US"/>
          </a:p>
        </p:txBody>
      </p:sp>
    </p:spTree>
    <p:extLst>
      <p:ext uri="{BB962C8B-B14F-4D97-AF65-F5344CB8AC3E}">
        <p14:creationId xmlns:p14="http://schemas.microsoft.com/office/powerpoint/2010/main" val="122722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4785" y="2322726"/>
            <a:ext cx="6596062" cy="2431485"/>
          </a:xfrm>
        </p:spPr>
        <p:txBody>
          <a:bodyPr anchor="b">
            <a:normAutofit/>
          </a:bodyPr>
          <a:lstStyle/>
          <a:p>
            <a:r>
              <a:rPr lang="en-GB" sz="4300"/>
              <a:t>“Yeah, so I'm actually a data scientist. I just do this barista thing in between gigs.”</a:t>
            </a:r>
            <a:br>
              <a:rPr lang="en-GB" sz="4300"/>
            </a:br>
            <a:endParaRPr lang="en-GB" sz="4300"/>
          </a:p>
        </p:txBody>
      </p:sp>
      <p:sp>
        <p:nvSpPr>
          <p:cNvPr id="7" name="Text Placeholder 2">
            <a:extLst>
              <a:ext uri="{FF2B5EF4-FFF2-40B4-BE49-F238E27FC236}">
                <a16:creationId xmlns:a16="http://schemas.microsoft.com/office/drawing/2014/main" id="{56D7D202-6102-42E2-94E1-9670983C69F8}"/>
              </a:ext>
            </a:extLst>
          </p:cNvPr>
          <p:cNvSpPr>
            <a:spLocks noGrp="1"/>
          </p:cNvSpPr>
          <p:nvPr>
            <p:ph type="body" sz="quarter" idx="10"/>
          </p:nvPr>
        </p:nvSpPr>
        <p:spPr>
          <a:xfrm>
            <a:off x="376237" y="5768975"/>
            <a:ext cx="6604609" cy="709613"/>
          </a:xfrm>
        </p:spPr>
        <p:txBody>
          <a:bodyPr/>
          <a:lstStyle/>
          <a:p>
            <a:endParaRPr lang="en-US"/>
          </a:p>
        </p:txBody>
      </p:sp>
    </p:spTree>
    <p:extLst>
      <p:ext uri="{BB962C8B-B14F-4D97-AF65-F5344CB8AC3E}">
        <p14:creationId xmlns:p14="http://schemas.microsoft.com/office/powerpoint/2010/main" val="333802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4785" y="2322726"/>
            <a:ext cx="6596062" cy="2431485"/>
          </a:xfrm>
        </p:spPr>
        <p:txBody>
          <a:bodyPr anchor="b">
            <a:normAutofit/>
          </a:bodyPr>
          <a:lstStyle/>
          <a:p>
            <a:r>
              <a:rPr lang="en-GB" dirty="0"/>
              <a:t>“A data scientist is just an analyst who lives in California.”</a:t>
            </a:r>
          </a:p>
        </p:txBody>
      </p:sp>
      <p:sp>
        <p:nvSpPr>
          <p:cNvPr id="7" name="Text Placeholder 2">
            <a:extLst>
              <a:ext uri="{FF2B5EF4-FFF2-40B4-BE49-F238E27FC236}">
                <a16:creationId xmlns:a16="http://schemas.microsoft.com/office/drawing/2014/main" id="{C33C1362-6052-4F91-BEBB-D2FE8A2CBC52}"/>
              </a:ext>
            </a:extLst>
          </p:cNvPr>
          <p:cNvSpPr>
            <a:spLocks noGrp="1"/>
          </p:cNvSpPr>
          <p:nvPr>
            <p:ph type="body" sz="quarter" idx="10"/>
          </p:nvPr>
        </p:nvSpPr>
        <p:spPr>
          <a:xfrm>
            <a:off x="376237" y="5768975"/>
            <a:ext cx="6604609" cy="709613"/>
          </a:xfrm>
        </p:spPr>
        <p:txBody>
          <a:bodyPr/>
          <a:lstStyle/>
          <a:p>
            <a:endParaRPr lang="en-US"/>
          </a:p>
        </p:txBody>
      </p:sp>
    </p:spTree>
    <p:extLst>
      <p:ext uri="{BB962C8B-B14F-4D97-AF65-F5344CB8AC3E}">
        <p14:creationId xmlns:p14="http://schemas.microsoft.com/office/powerpoint/2010/main" val="3412191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4785" y="2322726"/>
            <a:ext cx="6596062" cy="2431485"/>
          </a:xfrm>
        </p:spPr>
        <p:txBody>
          <a:bodyPr anchor="b">
            <a:normAutofit/>
          </a:bodyPr>
          <a:lstStyle/>
          <a:p>
            <a:r>
              <a:rPr lang="en-GB" sz="3900"/>
              <a:t>Data scientists devise mechanisms for extracting information from specific sets of data – both tabular and big. </a:t>
            </a:r>
          </a:p>
        </p:txBody>
      </p:sp>
      <p:sp>
        <p:nvSpPr>
          <p:cNvPr id="7" name="Text Placeholder 2">
            <a:extLst>
              <a:ext uri="{FF2B5EF4-FFF2-40B4-BE49-F238E27FC236}">
                <a16:creationId xmlns:a16="http://schemas.microsoft.com/office/drawing/2014/main" id="{CB1181AB-20C1-462F-AD9D-F3A79FCC3E49}"/>
              </a:ext>
            </a:extLst>
          </p:cNvPr>
          <p:cNvSpPr>
            <a:spLocks noGrp="1"/>
          </p:cNvSpPr>
          <p:nvPr>
            <p:ph type="body" sz="quarter" idx="10"/>
          </p:nvPr>
        </p:nvSpPr>
        <p:spPr>
          <a:xfrm>
            <a:off x="376237" y="5769746"/>
            <a:ext cx="6604609" cy="685800"/>
          </a:xfrm>
        </p:spPr>
        <p:txBody>
          <a:bodyPr/>
          <a:lstStyle/>
          <a:p>
            <a:endParaRPr lang="en-US"/>
          </a:p>
        </p:txBody>
      </p:sp>
    </p:spTree>
    <p:extLst>
      <p:ext uri="{BB962C8B-B14F-4D97-AF65-F5344CB8AC3E}">
        <p14:creationId xmlns:p14="http://schemas.microsoft.com/office/powerpoint/2010/main" val="2514857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992691154"/>
              </p:ext>
            </p:extLst>
          </p:nvPr>
        </p:nvGraphicFramePr>
        <p:xfrm>
          <a:off x="4627418" y="290945"/>
          <a:ext cx="7179798" cy="60821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18E3210C-50F1-4A47-9CFF-53DDDFA3DCEC}"/>
              </a:ext>
            </a:extLst>
          </p:cNvPr>
          <p:cNvSpPr>
            <a:spLocks noGrp="1"/>
          </p:cNvSpPr>
          <p:nvPr>
            <p:ph type="body" sz="quarter" idx="10"/>
          </p:nvPr>
        </p:nvSpPr>
        <p:spPr/>
        <p:txBody>
          <a:bodyPr/>
          <a:lstStyle/>
          <a:p>
            <a:r>
              <a:rPr lang="en-GB" dirty="0"/>
              <a:t>The Skills</a:t>
            </a:r>
            <a:endParaRPr lang="en-US" dirty="0"/>
          </a:p>
        </p:txBody>
      </p:sp>
    </p:spTree>
    <p:extLst>
      <p:ext uri="{BB962C8B-B14F-4D97-AF65-F5344CB8AC3E}">
        <p14:creationId xmlns:p14="http://schemas.microsoft.com/office/powerpoint/2010/main" val="330467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graphicEl>
                                              <a:dgm id="{533A75A1-F6E2-4392-B436-62284B73DFDE}"/>
                                            </p:graphicEl>
                                          </p:spTgt>
                                        </p:tgtEl>
                                        <p:attrNameLst>
                                          <p:attrName>style.visibility</p:attrName>
                                        </p:attrNameLst>
                                      </p:cBhvr>
                                      <p:to>
                                        <p:strVal val="visible"/>
                                      </p:to>
                                    </p:set>
                                    <p:animEffect transition="in" filter="randombar(horizontal)">
                                      <p:cBhvr>
                                        <p:cTn id="7" dur="500"/>
                                        <p:tgtEl>
                                          <p:spTgt spid="3">
                                            <p:graphicEl>
                                              <a:dgm id="{533A75A1-F6E2-4392-B436-62284B73DFDE}"/>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graphicEl>
                                              <a:dgm id="{F72F9FCB-A82D-4004-8001-867576A791FF}"/>
                                            </p:graphicEl>
                                          </p:spTgt>
                                        </p:tgtEl>
                                        <p:attrNameLst>
                                          <p:attrName>style.visibility</p:attrName>
                                        </p:attrNameLst>
                                      </p:cBhvr>
                                      <p:to>
                                        <p:strVal val="visible"/>
                                      </p:to>
                                    </p:set>
                                    <p:animEffect transition="in" filter="randombar(horizontal)">
                                      <p:cBhvr>
                                        <p:cTn id="10" dur="500"/>
                                        <p:tgtEl>
                                          <p:spTgt spid="3">
                                            <p:graphicEl>
                                              <a:dgm id="{F72F9FCB-A82D-4004-8001-867576A791FF}"/>
                                            </p:graphic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graphicEl>
                                              <a:dgm id="{6089B4E6-9393-4D51-A898-A5842597F7D9}"/>
                                            </p:graphicEl>
                                          </p:spTgt>
                                        </p:tgtEl>
                                        <p:attrNameLst>
                                          <p:attrName>style.visibility</p:attrName>
                                        </p:attrNameLst>
                                      </p:cBhvr>
                                      <p:to>
                                        <p:strVal val="visible"/>
                                      </p:to>
                                    </p:set>
                                    <p:animEffect transition="in" filter="randombar(horizontal)">
                                      <p:cBhvr>
                                        <p:cTn id="13" dur="500"/>
                                        <p:tgtEl>
                                          <p:spTgt spid="3">
                                            <p:graphicEl>
                                              <a:dgm id="{6089B4E6-9393-4D51-A898-A5842597F7D9}"/>
                                            </p:graphic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graphicEl>
                                              <a:dgm id="{2788C154-0F53-4CD4-AB29-D783C378F142}"/>
                                            </p:graphicEl>
                                          </p:spTgt>
                                        </p:tgtEl>
                                        <p:attrNameLst>
                                          <p:attrName>style.visibility</p:attrName>
                                        </p:attrNameLst>
                                      </p:cBhvr>
                                      <p:to>
                                        <p:strVal val="visible"/>
                                      </p:to>
                                    </p:set>
                                    <p:animEffect transition="in" filter="randombar(horizontal)">
                                      <p:cBhvr>
                                        <p:cTn id="16" dur="500"/>
                                        <p:tgtEl>
                                          <p:spTgt spid="3">
                                            <p:graphicEl>
                                              <a:dgm id="{2788C154-0F53-4CD4-AB29-D783C378F142}"/>
                                            </p:graphic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
                                            <p:graphicEl>
                                              <a:dgm id="{9290FBA8-824E-42BE-AC6F-1DDBF93F8EA9}"/>
                                            </p:graphicEl>
                                          </p:spTgt>
                                        </p:tgtEl>
                                        <p:attrNameLst>
                                          <p:attrName>style.visibility</p:attrName>
                                        </p:attrNameLst>
                                      </p:cBhvr>
                                      <p:to>
                                        <p:strVal val="visible"/>
                                      </p:to>
                                    </p:set>
                                    <p:animEffect transition="in" filter="randombar(horizontal)">
                                      <p:cBhvr>
                                        <p:cTn id="19" dur="500"/>
                                        <p:tgtEl>
                                          <p:spTgt spid="3">
                                            <p:graphicEl>
                                              <a:dgm id="{9290FBA8-824E-42BE-AC6F-1DDBF93F8EA9}"/>
                                            </p:graphic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
                                            <p:graphicEl>
                                              <a:dgm id="{1F3F2BB9-099C-426B-AABD-7D30270F1052}"/>
                                            </p:graphicEl>
                                          </p:spTgt>
                                        </p:tgtEl>
                                        <p:attrNameLst>
                                          <p:attrName>style.visibility</p:attrName>
                                        </p:attrNameLst>
                                      </p:cBhvr>
                                      <p:to>
                                        <p:strVal val="visible"/>
                                      </p:to>
                                    </p:set>
                                    <p:animEffect transition="in" filter="randombar(horizontal)">
                                      <p:cBhvr>
                                        <p:cTn id="22" dur="500"/>
                                        <p:tgtEl>
                                          <p:spTgt spid="3">
                                            <p:graphicEl>
                                              <a:dgm id="{1F3F2BB9-099C-426B-AABD-7D30270F1052}"/>
                                            </p:graphicEl>
                                          </p:spTgt>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3">
                                            <p:graphicEl>
                                              <a:dgm id="{207C949C-396A-4DE6-AC79-9F52E23CC6E0}"/>
                                            </p:graphicEl>
                                          </p:spTgt>
                                        </p:tgtEl>
                                        <p:attrNameLst>
                                          <p:attrName>style.visibility</p:attrName>
                                        </p:attrNameLst>
                                      </p:cBhvr>
                                      <p:to>
                                        <p:strVal val="visible"/>
                                      </p:to>
                                    </p:set>
                                    <p:animEffect transition="in" filter="randombar(horizontal)">
                                      <p:cBhvr>
                                        <p:cTn id="25" dur="500"/>
                                        <p:tgtEl>
                                          <p:spTgt spid="3">
                                            <p:graphicEl>
                                              <a:dgm id="{207C949C-396A-4DE6-AC79-9F52E23CC6E0}"/>
                                            </p:graphicEl>
                                          </p:spTgt>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
                                            <p:graphicEl>
                                              <a:dgm id="{8A441DB1-FC07-4A24-BD38-B389EB3BA903}"/>
                                            </p:graphicEl>
                                          </p:spTgt>
                                        </p:tgtEl>
                                        <p:attrNameLst>
                                          <p:attrName>style.visibility</p:attrName>
                                        </p:attrNameLst>
                                      </p:cBhvr>
                                      <p:to>
                                        <p:strVal val="visible"/>
                                      </p:to>
                                    </p:set>
                                    <p:animEffect transition="in" filter="randombar(horizontal)">
                                      <p:cBhvr>
                                        <p:cTn id="28" dur="500"/>
                                        <p:tgtEl>
                                          <p:spTgt spid="3">
                                            <p:graphicEl>
                                              <a:dgm id="{8A441DB1-FC07-4A24-BD38-B389EB3BA903}"/>
                                            </p:graphicEl>
                                          </p:spTgt>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
                                            <p:graphicEl>
                                              <a:dgm id="{DE1E13B3-B259-4C9D-AB12-D3CE303E8AF6}"/>
                                            </p:graphicEl>
                                          </p:spTgt>
                                        </p:tgtEl>
                                        <p:attrNameLst>
                                          <p:attrName>style.visibility</p:attrName>
                                        </p:attrNameLst>
                                      </p:cBhvr>
                                      <p:to>
                                        <p:strVal val="visible"/>
                                      </p:to>
                                    </p:set>
                                    <p:animEffect transition="in" filter="randombar(horizontal)">
                                      <p:cBhvr>
                                        <p:cTn id="31" dur="500"/>
                                        <p:tgtEl>
                                          <p:spTgt spid="3">
                                            <p:graphicEl>
                                              <a:dgm id="{DE1E13B3-B259-4C9D-AB12-D3CE303E8AF6}"/>
                                            </p:graphicEl>
                                          </p:spTgt>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
                                            <p:graphicEl>
                                              <a:dgm id="{6D8174A7-2E90-4822-B12B-AE98FCAB0D34}"/>
                                            </p:graphicEl>
                                          </p:spTgt>
                                        </p:tgtEl>
                                        <p:attrNameLst>
                                          <p:attrName>style.visibility</p:attrName>
                                        </p:attrNameLst>
                                      </p:cBhvr>
                                      <p:to>
                                        <p:strVal val="visible"/>
                                      </p:to>
                                    </p:set>
                                    <p:animEffect transition="in" filter="randombar(horizontal)">
                                      <p:cBhvr>
                                        <p:cTn id="34" dur="500"/>
                                        <p:tgtEl>
                                          <p:spTgt spid="3">
                                            <p:graphicEl>
                                              <a:dgm id="{6D8174A7-2E90-4822-B12B-AE98FCAB0D34}"/>
                                            </p:graphicEl>
                                          </p:spTgt>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3">
                                            <p:graphicEl>
                                              <a:dgm id="{AE8BA3BE-FA28-42EA-B96D-1ACD3C0B058C}"/>
                                            </p:graphicEl>
                                          </p:spTgt>
                                        </p:tgtEl>
                                        <p:attrNameLst>
                                          <p:attrName>style.visibility</p:attrName>
                                        </p:attrNameLst>
                                      </p:cBhvr>
                                      <p:to>
                                        <p:strVal val="visible"/>
                                      </p:to>
                                    </p:set>
                                    <p:animEffect transition="in" filter="randombar(horizontal)">
                                      <p:cBhvr>
                                        <p:cTn id="37" dur="500"/>
                                        <p:tgtEl>
                                          <p:spTgt spid="3">
                                            <p:graphicEl>
                                              <a:dgm id="{AE8BA3BE-FA28-42EA-B96D-1ACD3C0B058C}"/>
                                            </p:graphicEl>
                                          </p:spTgt>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
                                            <p:graphicEl>
                                              <a:dgm id="{CEEA2595-139D-4FA3-ADE2-18B22B70B4D0}"/>
                                            </p:graphicEl>
                                          </p:spTgt>
                                        </p:tgtEl>
                                        <p:attrNameLst>
                                          <p:attrName>style.visibility</p:attrName>
                                        </p:attrNameLst>
                                      </p:cBhvr>
                                      <p:to>
                                        <p:strVal val="visible"/>
                                      </p:to>
                                    </p:set>
                                    <p:animEffect transition="in" filter="randombar(horizontal)">
                                      <p:cBhvr>
                                        <p:cTn id="40" dur="500"/>
                                        <p:tgtEl>
                                          <p:spTgt spid="3">
                                            <p:graphicEl>
                                              <a:dgm id="{CEEA2595-139D-4FA3-ADE2-18B22B70B4D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84785" y="2322726"/>
            <a:ext cx="6596062" cy="2431485"/>
          </a:xfrm>
        </p:spPr>
        <p:txBody>
          <a:bodyPr anchor="b">
            <a:normAutofit/>
          </a:bodyPr>
          <a:lstStyle/>
          <a:p>
            <a:r>
              <a:rPr lang="en-GB" sz="2700"/>
              <a:t>"The first and most important trait is curiosity. Insane curiosity. In many walks of life evolution selects against the kind of person who decides to find out what happens “if I push that button”. Data Science selects for it."</a:t>
            </a:r>
          </a:p>
        </p:txBody>
      </p:sp>
      <p:sp>
        <p:nvSpPr>
          <p:cNvPr id="2" name="Text Placeholder 1">
            <a:extLst>
              <a:ext uri="{FF2B5EF4-FFF2-40B4-BE49-F238E27FC236}">
                <a16:creationId xmlns:a16="http://schemas.microsoft.com/office/drawing/2014/main" id="{2AF2D3DF-175C-B542-A314-DF4C3B3EE8E6}"/>
              </a:ext>
            </a:extLst>
          </p:cNvPr>
          <p:cNvSpPr>
            <a:spLocks noGrp="1"/>
          </p:cNvSpPr>
          <p:nvPr>
            <p:ph type="body" sz="quarter" idx="10"/>
          </p:nvPr>
        </p:nvSpPr>
        <p:spPr>
          <a:xfrm>
            <a:off x="376237" y="5768975"/>
            <a:ext cx="6604609" cy="695117"/>
          </a:xfrm>
        </p:spPr>
        <p:txBody>
          <a:bodyPr anchor="t">
            <a:normAutofit/>
          </a:bodyPr>
          <a:lstStyle/>
          <a:p>
            <a:r>
              <a:rPr lang="en-GB" i="1"/>
              <a:t>Duncan Ross (Director of Data Sciences at Teradata) </a:t>
            </a:r>
          </a:p>
        </p:txBody>
      </p:sp>
    </p:spTree>
    <p:extLst>
      <p:ext uri="{BB962C8B-B14F-4D97-AF65-F5344CB8AC3E}">
        <p14:creationId xmlns:p14="http://schemas.microsoft.com/office/powerpoint/2010/main" val="480872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What is Big Data </a:t>
            </a:r>
            <a:r>
              <a:rPr lang="en-GB"/>
              <a:t>&amp; Analytics?</a:t>
            </a:r>
            <a:endParaRPr lang="en-GB" dirty="0"/>
          </a:p>
        </p:txBody>
      </p:sp>
    </p:spTree>
    <p:extLst>
      <p:ext uri="{BB962C8B-B14F-4D97-AF65-F5344CB8AC3E}">
        <p14:creationId xmlns:p14="http://schemas.microsoft.com/office/powerpoint/2010/main" val="4143966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530073664"/>
              </p:ext>
            </p:extLst>
          </p:nvPr>
        </p:nvGraphicFramePr>
        <p:xfrm>
          <a:off x="4835236" y="706582"/>
          <a:ext cx="6971980" cy="5652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 Placeholder 1">
            <a:extLst>
              <a:ext uri="{FF2B5EF4-FFF2-40B4-BE49-F238E27FC236}">
                <a16:creationId xmlns:a16="http://schemas.microsoft.com/office/drawing/2014/main" id="{31BB8FB6-C4A5-424B-B47B-4DAA485B8B2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13192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nvGraphicFramePr>
        <p:xfrm>
          <a:off x="2711027" y="1637251"/>
          <a:ext cx="6462532" cy="39213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p:cNvSpPr txBox="1"/>
          <p:nvPr/>
        </p:nvSpPr>
        <p:spPr>
          <a:xfrm>
            <a:off x="7765632" y="2689865"/>
            <a:ext cx="1794075" cy="331153"/>
          </a:xfrm>
          <a:prstGeom prst="rect">
            <a:avLst/>
          </a:prstGeom>
          <a:noFill/>
        </p:spPr>
        <p:txBody>
          <a:bodyPr wrap="square" lIns="87920" tIns="43960" rIns="87920" bIns="43960" rtlCol="0">
            <a:spAutoFit/>
          </a:bodyPr>
          <a:lstStyle/>
          <a:p>
            <a:r>
              <a:rPr lang="en-GB" sz="1575" dirty="0"/>
              <a:t>Complex data</a:t>
            </a:r>
          </a:p>
        </p:txBody>
      </p:sp>
      <p:sp>
        <p:nvSpPr>
          <p:cNvPr id="15" name="TextBox 14"/>
          <p:cNvSpPr txBox="1"/>
          <p:nvPr/>
        </p:nvSpPr>
        <p:spPr>
          <a:xfrm>
            <a:off x="6542511" y="1725044"/>
            <a:ext cx="3829410" cy="331153"/>
          </a:xfrm>
          <a:prstGeom prst="rect">
            <a:avLst/>
          </a:prstGeom>
          <a:noFill/>
        </p:spPr>
        <p:txBody>
          <a:bodyPr wrap="square" lIns="87920" tIns="43960" rIns="87920" bIns="43960" rtlCol="0">
            <a:spAutoFit/>
          </a:bodyPr>
          <a:lstStyle/>
          <a:p>
            <a:r>
              <a:rPr lang="en-GB" sz="1575" dirty="0"/>
              <a:t>Fast data</a:t>
            </a:r>
          </a:p>
        </p:txBody>
      </p:sp>
      <p:sp>
        <p:nvSpPr>
          <p:cNvPr id="16" name="TextBox 15"/>
          <p:cNvSpPr txBox="1"/>
          <p:nvPr/>
        </p:nvSpPr>
        <p:spPr>
          <a:xfrm>
            <a:off x="7926675" y="4249927"/>
            <a:ext cx="2012429" cy="331153"/>
          </a:xfrm>
          <a:prstGeom prst="rect">
            <a:avLst/>
          </a:prstGeom>
          <a:noFill/>
        </p:spPr>
        <p:txBody>
          <a:bodyPr wrap="square" lIns="87920" tIns="43960" rIns="87920" bIns="43960" rtlCol="0">
            <a:spAutoFit/>
          </a:bodyPr>
          <a:lstStyle/>
          <a:p>
            <a:r>
              <a:rPr lang="en-GB" sz="1575" dirty="0"/>
              <a:t>Sizeable data</a:t>
            </a:r>
          </a:p>
        </p:txBody>
      </p:sp>
      <p:sp>
        <p:nvSpPr>
          <p:cNvPr id="7" name="TextBox 6">
            <a:extLst>
              <a:ext uri="{FF2B5EF4-FFF2-40B4-BE49-F238E27FC236}">
                <a16:creationId xmlns:a16="http://schemas.microsoft.com/office/drawing/2014/main" id="{FCF720CD-60D4-4BA8-94CA-5E1B8379E08C}"/>
              </a:ext>
            </a:extLst>
          </p:cNvPr>
          <p:cNvSpPr txBox="1"/>
          <p:nvPr/>
        </p:nvSpPr>
        <p:spPr>
          <a:xfrm>
            <a:off x="6379041" y="5227458"/>
            <a:ext cx="1794075" cy="331153"/>
          </a:xfrm>
          <a:prstGeom prst="rect">
            <a:avLst/>
          </a:prstGeom>
          <a:noFill/>
        </p:spPr>
        <p:txBody>
          <a:bodyPr wrap="square" lIns="87920" tIns="43960" rIns="87920" bIns="43960" rtlCol="0">
            <a:spAutoFit/>
          </a:bodyPr>
          <a:lstStyle/>
          <a:p>
            <a:r>
              <a:rPr lang="en-GB" sz="1575" dirty="0"/>
              <a:t>Meaningful data</a:t>
            </a:r>
          </a:p>
        </p:txBody>
      </p:sp>
      <p:sp>
        <p:nvSpPr>
          <p:cNvPr id="8" name="TextBox 7">
            <a:extLst>
              <a:ext uri="{FF2B5EF4-FFF2-40B4-BE49-F238E27FC236}">
                <a16:creationId xmlns:a16="http://schemas.microsoft.com/office/drawing/2014/main" id="{7611311E-A1BB-4EAE-8E32-CA797D23B96A}"/>
              </a:ext>
            </a:extLst>
          </p:cNvPr>
          <p:cNvSpPr txBox="1"/>
          <p:nvPr/>
        </p:nvSpPr>
        <p:spPr>
          <a:xfrm>
            <a:off x="2575287" y="4249927"/>
            <a:ext cx="1794075" cy="331153"/>
          </a:xfrm>
          <a:prstGeom prst="rect">
            <a:avLst/>
          </a:prstGeom>
          <a:noFill/>
        </p:spPr>
        <p:txBody>
          <a:bodyPr wrap="square" lIns="87920" tIns="43960" rIns="87920" bIns="43960" rtlCol="0">
            <a:spAutoFit/>
          </a:bodyPr>
          <a:lstStyle/>
          <a:p>
            <a:r>
              <a:rPr lang="en-GB" sz="1575" dirty="0"/>
              <a:t>Performant Data</a:t>
            </a:r>
          </a:p>
        </p:txBody>
      </p:sp>
      <p:sp>
        <p:nvSpPr>
          <p:cNvPr id="10" name="TextBox 9">
            <a:extLst>
              <a:ext uri="{FF2B5EF4-FFF2-40B4-BE49-F238E27FC236}">
                <a16:creationId xmlns:a16="http://schemas.microsoft.com/office/drawing/2014/main" id="{63076E6F-41CF-40CF-8DD2-746969A879A9}"/>
              </a:ext>
            </a:extLst>
          </p:cNvPr>
          <p:cNvSpPr txBox="1"/>
          <p:nvPr/>
        </p:nvSpPr>
        <p:spPr>
          <a:xfrm>
            <a:off x="2925682" y="2608075"/>
            <a:ext cx="1794075" cy="331153"/>
          </a:xfrm>
          <a:prstGeom prst="rect">
            <a:avLst/>
          </a:prstGeom>
          <a:noFill/>
        </p:spPr>
        <p:txBody>
          <a:bodyPr wrap="square" lIns="87920" tIns="43960" rIns="87920" bIns="43960" rtlCol="0">
            <a:spAutoFit/>
          </a:bodyPr>
          <a:lstStyle/>
          <a:p>
            <a:r>
              <a:rPr lang="en-GB" sz="1575" dirty="0"/>
              <a:t>Useful data</a:t>
            </a:r>
          </a:p>
        </p:txBody>
      </p:sp>
    </p:spTree>
    <p:extLst>
      <p:ext uri="{BB962C8B-B14F-4D97-AF65-F5344CB8AC3E}">
        <p14:creationId xmlns:p14="http://schemas.microsoft.com/office/powerpoint/2010/main" val="2047776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04171D"/>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5508702" cy="6858000"/>
          </a:xfrm>
          <a:prstGeom prst="rect">
            <a:avLst/>
          </a:prstGeom>
        </p:spPr>
      </p:pic>
      <p:sp>
        <p:nvSpPr>
          <p:cNvPr id="16" name="TextBox 15"/>
          <p:cNvSpPr txBox="1"/>
          <p:nvPr/>
        </p:nvSpPr>
        <p:spPr>
          <a:xfrm>
            <a:off x="7099068" y="2163338"/>
            <a:ext cx="3122341" cy="584775"/>
          </a:xfrm>
          <a:prstGeom prst="rect">
            <a:avLst/>
          </a:prstGeom>
          <a:noFill/>
        </p:spPr>
        <p:txBody>
          <a:bodyPr wrap="square" rtlCol="0">
            <a:spAutoFit/>
          </a:bodyPr>
          <a:lstStyle/>
          <a:p>
            <a:pPr>
              <a:defRPr/>
            </a:pPr>
            <a:r>
              <a:rPr lang="en-GB" sz="3200" kern="0" dirty="0">
                <a:solidFill>
                  <a:schemeClr val="bg1"/>
                </a:solidFill>
              </a:rPr>
              <a:t>Kofi Glover</a:t>
            </a:r>
          </a:p>
        </p:txBody>
      </p:sp>
      <p:sp>
        <p:nvSpPr>
          <p:cNvPr id="17" name="Text Placeholder 1"/>
          <p:cNvSpPr txBox="1">
            <a:spLocks/>
          </p:cNvSpPr>
          <p:nvPr/>
        </p:nvSpPr>
        <p:spPr>
          <a:xfrm>
            <a:off x="7099068" y="3049860"/>
            <a:ext cx="3368211" cy="12935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GB" sz="1000" dirty="0">
                <a:solidFill>
                  <a:schemeClr val="bg1">
                    <a:lumMod val="75000"/>
                  </a:schemeClr>
                </a:solidFill>
              </a:rPr>
              <a:t>Principal  Technologist  - Artificial Intelligence</a:t>
            </a:r>
          </a:p>
          <a:p>
            <a:pPr marL="0" indent="0">
              <a:buNone/>
              <a:defRPr/>
            </a:pPr>
            <a:r>
              <a:rPr lang="en-GB" sz="1000" dirty="0">
                <a:solidFill>
                  <a:schemeClr val="bg1">
                    <a:lumMod val="75000"/>
                  </a:schemeClr>
                </a:solidFill>
              </a:rPr>
              <a:t>Tel         Mobile  +44 (0) 7785 622760</a:t>
            </a:r>
          </a:p>
          <a:p>
            <a:pPr marL="0" indent="0">
              <a:buNone/>
              <a:defRPr/>
            </a:pPr>
            <a:r>
              <a:rPr lang="en-GB" sz="1000" dirty="0">
                <a:solidFill>
                  <a:schemeClr val="bg1">
                    <a:lumMod val="75000"/>
                  </a:schemeClr>
                </a:solidFill>
              </a:rPr>
              <a:t>Email     kofi.glover@qa.com     </a:t>
            </a:r>
          </a:p>
          <a:p>
            <a:pPr marL="0" indent="0">
              <a:buNone/>
              <a:defRPr/>
            </a:pPr>
            <a:r>
              <a:rPr lang="en-GB" sz="1000" dirty="0">
                <a:solidFill>
                  <a:schemeClr val="bg1">
                    <a:lumMod val="75000"/>
                  </a:schemeClr>
                </a:solidFill>
              </a:rPr>
              <a:t>Web       www.qa.com</a:t>
            </a:r>
          </a:p>
          <a:p>
            <a:pPr>
              <a:defRPr/>
            </a:pPr>
            <a:endParaRPr lang="en-GB" sz="1000" dirty="0">
              <a:solidFill>
                <a:schemeClr val="bg1">
                  <a:lumMod val="75000"/>
                </a:schemeClr>
              </a:solidFill>
            </a:endParaRPr>
          </a:p>
        </p:txBody>
      </p:sp>
    </p:spTree>
    <p:extLst>
      <p:ext uri="{BB962C8B-B14F-4D97-AF65-F5344CB8AC3E}">
        <p14:creationId xmlns:p14="http://schemas.microsoft.com/office/powerpoint/2010/main" val="1044645049"/>
      </p:ext>
    </p:extLst>
  </p:cSld>
  <p:clrMapOvr>
    <a:masterClrMapping/>
  </p:clrMapOvr>
  <mc:AlternateContent xmlns:mc="http://schemas.openxmlformats.org/markup-compatibility/2006">
    <mc:Choice xmlns:p14="http://schemas.microsoft.com/office/powerpoint/2010/main" Requires="p14">
      <p:transition spd="slow" p14:dur="2000" advTm="5677"/>
    </mc:Choice>
    <mc:Fallback>
      <p:transition spd="slow" advTm="567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14910087"/>
              </p:ext>
            </p:extLst>
          </p:nvPr>
        </p:nvGraphicFramePr>
        <p:xfrm>
          <a:off x="4876800" y="693983"/>
          <a:ext cx="6930416" cy="5623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a:extLst>
              <a:ext uri="{FF2B5EF4-FFF2-40B4-BE49-F238E27FC236}">
                <a16:creationId xmlns:a16="http://schemas.microsoft.com/office/drawing/2014/main" id="{5606626F-D14F-0347-9767-EB2404CA3351}"/>
              </a:ext>
            </a:extLst>
          </p:cNvPr>
          <p:cNvSpPr>
            <a:spLocks noGrp="1"/>
          </p:cNvSpPr>
          <p:nvPr>
            <p:ph type="body" sz="quarter" idx="10"/>
          </p:nvPr>
        </p:nvSpPr>
        <p:spPr/>
        <p:txBody>
          <a:bodyPr/>
          <a:lstStyle/>
          <a:p>
            <a:r>
              <a:rPr lang="en-GB" altLang="en-US" dirty="0"/>
              <a:t>Big data v Small data</a:t>
            </a:r>
            <a:endParaRPr lang="en-US" dirty="0"/>
          </a:p>
        </p:txBody>
      </p:sp>
    </p:spTree>
    <p:extLst>
      <p:ext uri="{BB962C8B-B14F-4D97-AF65-F5344CB8AC3E}">
        <p14:creationId xmlns:p14="http://schemas.microsoft.com/office/powerpoint/2010/main" val="3811717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CF40DB0-3E38-3049-B1D8-E137528FAEDB}"/>
              </a:ext>
            </a:extLst>
          </p:cNvPr>
          <p:cNvGrpSpPr/>
          <p:nvPr/>
        </p:nvGrpSpPr>
        <p:grpSpPr>
          <a:xfrm>
            <a:off x="4516582" y="457200"/>
            <a:ext cx="7290634" cy="5832764"/>
            <a:chOff x="1875461" y="813572"/>
            <a:chExt cx="8462340" cy="5113338"/>
          </a:xfrm>
        </p:grpSpPr>
        <p:pic>
          <p:nvPicPr>
            <p:cNvPr id="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31088" y="2499496"/>
              <a:ext cx="2906712"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31088" y="813572"/>
              <a:ext cx="2906712"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53314" y="4182247"/>
              <a:ext cx="2884487"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Diagram 1"/>
            <p:cNvGraphicFramePr/>
            <p:nvPr>
              <p:extLst>
                <p:ext uri="{D42A27DB-BD31-4B8C-83A1-F6EECF244321}">
                  <p14:modId xmlns:p14="http://schemas.microsoft.com/office/powerpoint/2010/main" val="156697996"/>
                </p:ext>
              </p:extLst>
            </p:nvPr>
          </p:nvGraphicFramePr>
          <p:xfrm>
            <a:off x="1875461" y="1491571"/>
            <a:ext cx="4914223" cy="35630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sp>
        <p:nvSpPr>
          <p:cNvPr id="7" name="Text Placeholder 6">
            <a:extLst>
              <a:ext uri="{FF2B5EF4-FFF2-40B4-BE49-F238E27FC236}">
                <a16:creationId xmlns:a16="http://schemas.microsoft.com/office/drawing/2014/main" id="{F3F9BFBA-C959-1A4F-B073-0DE594A0BE51}"/>
              </a:ext>
            </a:extLst>
          </p:cNvPr>
          <p:cNvSpPr>
            <a:spLocks noGrp="1"/>
          </p:cNvSpPr>
          <p:nvPr>
            <p:ph type="body" sz="quarter" idx="10"/>
          </p:nvPr>
        </p:nvSpPr>
        <p:spPr/>
        <p:txBody>
          <a:bodyPr/>
          <a:lstStyle/>
          <a:p>
            <a:r>
              <a:rPr lang="en-GB" dirty="0"/>
              <a:t>Sources of Big Data </a:t>
            </a:r>
            <a:endParaRPr lang="en-US" dirty="0"/>
          </a:p>
        </p:txBody>
      </p:sp>
    </p:spTree>
    <p:extLst>
      <p:ext uri="{BB962C8B-B14F-4D97-AF65-F5344CB8AC3E}">
        <p14:creationId xmlns:p14="http://schemas.microsoft.com/office/powerpoint/2010/main" val="121542917"/>
      </p:ext>
    </p:extLst>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9" name="Title 2"/>
          <p:cNvSpPr>
            <a:spLocks noGrp="1"/>
          </p:cNvSpPr>
          <p:nvPr>
            <p:ph type="ctrTitle"/>
          </p:nvPr>
        </p:nvSpPr>
        <p:spPr/>
        <p:txBody>
          <a:bodyPr/>
          <a:lstStyle/>
          <a:p>
            <a:r>
              <a:rPr altLang="en-US" sz="3600" dirty="0"/>
              <a:t>Applications of Big Data</a:t>
            </a:r>
          </a:p>
        </p:txBody>
      </p:sp>
      <p:graphicFrame>
        <p:nvGraphicFramePr>
          <p:cNvPr id="3" name="Diagram 2"/>
          <p:cNvGraphicFramePr/>
          <p:nvPr/>
        </p:nvGraphicFramePr>
        <p:xfrm>
          <a:off x="1875460" y="1302407"/>
          <a:ext cx="8352752" cy="4909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5449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84785" y="2322726"/>
            <a:ext cx="6596062" cy="2431485"/>
          </a:xfrm>
        </p:spPr>
        <p:txBody>
          <a:bodyPr anchor="b">
            <a:normAutofit/>
          </a:bodyPr>
          <a:lstStyle/>
          <a:p>
            <a:r>
              <a:rPr lang="en-GB"/>
              <a:t>Big Data and Analytics</a:t>
            </a:r>
          </a:p>
        </p:txBody>
      </p:sp>
      <p:sp>
        <p:nvSpPr>
          <p:cNvPr id="2" name="Text Placeholder 1"/>
          <p:cNvSpPr>
            <a:spLocks noGrp="1"/>
          </p:cNvSpPr>
          <p:nvPr>
            <p:ph type="body" sz="quarter" idx="10"/>
          </p:nvPr>
        </p:nvSpPr>
        <p:spPr>
          <a:xfrm>
            <a:off x="376237" y="5768975"/>
            <a:ext cx="6604609" cy="709613"/>
          </a:xfrm>
        </p:spPr>
        <p:txBody>
          <a:bodyPr anchor="t">
            <a:normAutofit/>
          </a:bodyPr>
          <a:lstStyle/>
          <a:p>
            <a:r>
              <a:rPr lang="en-GB" dirty="0"/>
              <a:t>Getting Started</a:t>
            </a:r>
          </a:p>
        </p:txBody>
      </p:sp>
    </p:spTree>
    <p:extLst>
      <p:ext uri="{BB962C8B-B14F-4D97-AF65-F5344CB8AC3E}">
        <p14:creationId xmlns:p14="http://schemas.microsoft.com/office/powerpoint/2010/main" val="3196944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Why Big Data Project?</a:t>
            </a:r>
          </a:p>
        </p:txBody>
      </p:sp>
    </p:spTree>
    <p:extLst>
      <p:ext uri="{BB962C8B-B14F-4D97-AF65-F5344CB8AC3E}">
        <p14:creationId xmlns:p14="http://schemas.microsoft.com/office/powerpoint/2010/main" val="3853516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536610827"/>
              </p:ext>
            </p:extLst>
          </p:nvPr>
        </p:nvGraphicFramePr>
        <p:xfrm>
          <a:off x="4607858" y="537882"/>
          <a:ext cx="7064189" cy="56477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 Placeholder 1">
            <a:extLst>
              <a:ext uri="{FF2B5EF4-FFF2-40B4-BE49-F238E27FC236}">
                <a16:creationId xmlns:a16="http://schemas.microsoft.com/office/drawing/2014/main" id="{70D8AECF-291E-8F4C-B7DA-621A8700CB64}"/>
              </a:ext>
            </a:extLst>
          </p:cNvPr>
          <p:cNvSpPr>
            <a:spLocks noGrp="1"/>
          </p:cNvSpPr>
          <p:nvPr>
            <p:ph type="body" sz="quarter" idx="10"/>
          </p:nvPr>
        </p:nvSpPr>
        <p:spPr/>
        <p:txBody>
          <a:bodyPr/>
          <a:lstStyle/>
          <a:p>
            <a:r>
              <a:rPr lang="en-US" dirty="0"/>
              <a:t>Why Big Data Project?</a:t>
            </a:r>
          </a:p>
        </p:txBody>
      </p:sp>
    </p:spTree>
    <p:extLst>
      <p:ext uri="{BB962C8B-B14F-4D97-AF65-F5344CB8AC3E}">
        <p14:creationId xmlns:p14="http://schemas.microsoft.com/office/powerpoint/2010/main" val="2457377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211D58-2C81-454C-9FFD-1600C62B226F}"/>
              </a:ext>
            </a:extLst>
          </p:cNvPr>
          <p:cNvSpPr>
            <a:spLocks noGrp="1"/>
          </p:cNvSpPr>
          <p:nvPr>
            <p:ph type="body" sz="quarter" idx="10"/>
          </p:nvPr>
        </p:nvSpPr>
        <p:spPr/>
        <p:txBody>
          <a:bodyPr/>
          <a:lstStyle/>
          <a:p>
            <a:r>
              <a:rPr lang="en-US" sz="4000" dirty="0"/>
              <a:t>Making Your First Big Data Project Work</a:t>
            </a:r>
          </a:p>
        </p:txBody>
      </p:sp>
      <p:graphicFrame>
        <p:nvGraphicFramePr>
          <p:cNvPr id="2" name="Diagram 1"/>
          <p:cNvGraphicFramePr/>
          <p:nvPr>
            <p:extLst>
              <p:ext uri="{D42A27DB-BD31-4B8C-83A1-F6EECF244321}">
                <p14:modId xmlns:p14="http://schemas.microsoft.com/office/powerpoint/2010/main" val="3816320882"/>
              </p:ext>
            </p:extLst>
          </p:nvPr>
        </p:nvGraphicFramePr>
        <p:xfrm>
          <a:off x="4589928" y="421341"/>
          <a:ext cx="7217288" cy="5818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782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03C61DEB-2072-4568-A9F3-82D7DE7AB4C7}"/>
                                            </p:graphicEl>
                                          </p:spTgt>
                                        </p:tgtEl>
                                        <p:attrNameLst>
                                          <p:attrName>style.visibility</p:attrName>
                                        </p:attrNameLst>
                                      </p:cBhvr>
                                      <p:to>
                                        <p:strVal val="visible"/>
                                      </p:to>
                                    </p:set>
                                    <p:animEffect transition="in" filter="fade">
                                      <p:cBhvr>
                                        <p:cTn id="7" dur="500"/>
                                        <p:tgtEl>
                                          <p:spTgt spid="2">
                                            <p:graphicEl>
                                              <a:dgm id="{03C61DEB-2072-4568-A9F3-82D7DE7AB4C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16856A9C-0959-48BA-BED8-BD0423CCAF04}"/>
                                            </p:graphicEl>
                                          </p:spTgt>
                                        </p:tgtEl>
                                        <p:attrNameLst>
                                          <p:attrName>style.visibility</p:attrName>
                                        </p:attrNameLst>
                                      </p:cBhvr>
                                      <p:to>
                                        <p:strVal val="visible"/>
                                      </p:to>
                                    </p:set>
                                    <p:animEffect transition="in" filter="fade">
                                      <p:cBhvr>
                                        <p:cTn id="12" dur="500"/>
                                        <p:tgtEl>
                                          <p:spTgt spid="2">
                                            <p:graphicEl>
                                              <a:dgm id="{16856A9C-0959-48BA-BED8-BD0423CCAF0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6C0967C4-0A75-421E-90A3-5F4BEEC02EBE}"/>
                                            </p:graphicEl>
                                          </p:spTgt>
                                        </p:tgtEl>
                                        <p:attrNameLst>
                                          <p:attrName>style.visibility</p:attrName>
                                        </p:attrNameLst>
                                      </p:cBhvr>
                                      <p:to>
                                        <p:strVal val="visible"/>
                                      </p:to>
                                    </p:set>
                                    <p:animEffect transition="in" filter="fade">
                                      <p:cBhvr>
                                        <p:cTn id="17" dur="500"/>
                                        <p:tgtEl>
                                          <p:spTgt spid="2">
                                            <p:graphicEl>
                                              <a:dgm id="{6C0967C4-0A75-421E-90A3-5F4BEEC02EB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33945380-AEA7-4446-8572-D2BBEBBF5347}"/>
                                            </p:graphicEl>
                                          </p:spTgt>
                                        </p:tgtEl>
                                        <p:attrNameLst>
                                          <p:attrName>style.visibility</p:attrName>
                                        </p:attrNameLst>
                                      </p:cBhvr>
                                      <p:to>
                                        <p:strVal val="visible"/>
                                      </p:to>
                                    </p:set>
                                    <p:animEffect transition="in" filter="fade">
                                      <p:cBhvr>
                                        <p:cTn id="22" dur="500"/>
                                        <p:tgtEl>
                                          <p:spTgt spid="2">
                                            <p:graphicEl>
                                              <a:dgm id="{33945380-AEA7-4446-8572-D2BBEBBF534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graphicEl>
                                              <a:dgm id="{84EF70A4-467E-4CCD-9996-36890A499355}"/>
                                            </p:graphicEl>
                                          </p:spTgt>
                                        </p:tgtEl>
                                        <p:attrNameLst>
                                          <p:attrName>style.visibility</p:attrName>
                                        </p:attrNameLst>
                                      </p:cBhvr>
                                      <p:to>
                                        <p:strVal val="visible"/>
                                      </p:to>
                                    </p:set>
                                    <p:animEffect transition="in" filter="fade">
                                      <p:cBhvr>
                                        <p:cTn id="27" dur="500"/>
                                        <p:tgtEl>
                                          <p:spTgt spid="2">
                                            <p:graphicEl>
                                              <a:dgm id="{84EF70A4-467E-4CCD-9996-36890A49935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645123014"/>
              </p:ext>
            </p:extLst>
          </p:nvPr>
        </p:nvGraphicFramePr>
        <p:xfrm>
          <a:off x="4778187" y="627529"/>
          <a:ext cx="6768353" cy="5737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8667455F-8F6F-1149-972E-CE46CDC8B86C}"/>
              </a:ext>
            </a:extLst>
          </p:cNvPr>
          <p:cNvSpPr>
            <a:spLocks noGrp="1"/>
          </p:cNvSpPr>
          <p:nvPr>
            <p:ph type="body" sz="quarter" idx="10"/>
          </p:nvPr>
        </p:nvSpPr>
        <p:spPr/>
        <p:txBody>
          <a:bodyPr/>
          <a:lstStyle/>
          <a:p>
            <a:r>
              <a:rPr lang="en-US" sz="4000" dirty="0"/>
              <a:t>Making Your First Big Data Project Work</a:t>
            </a:r>
          </a:p>
        </p:txBody>
      </p:sp>
    </p:spTree>
    <p:extLst>
      <p:ext uri="{BB962C8B-B14F-4D97-AF65-F5344CB8AC3E}">
        <p14:creationId xmlns:p14="http://schemas.microsoft.com/office/powerpoint/2010/main" val="322852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20DE10B9-5DED-4968-B023-4B72A4010A9A}"/>
                                            </p:graphicEl>
                                          </p:spTgt>
                                        </p:tgtEl>
                                        <p:attrNameLst>
                                          <p:attrName>style.visibility</p:attrName>
                                        </p:attrNameLst>
                                      </p:cBhvr>
                                      <p:to>
                                        <p:strVal val="visible"/>
                                      </p:to>
                                    </p:set>
                                    <p:animEffect transition="in" filter="fade">
                                      <p:cBhvr>
                                        <p:cTn id="7" dur="500"/>
                                        <p:tgtEl>
                                          <p:spTgt spid="2">
                                            <p:graphicEl>
                                              <a:dgm id="{20DE10B9-5DED-4968-B023-4B72A4010A9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A5A002A4-92E8-49E9-86EF-E443A5375E7D}"/>
                                            </p:graphicEl>
                                          </p:spTgt>
                                        </p:tgtEl>
                                        <p:attrNameLst>
                                          <p:attrName>style.visibility</p:attrName>
                                        </p:attrNameLst>
                                      </p:cBhvr>
                                      <p:to>
                                        <p:strVal val="visible"/>
                                      </p:to>
                                    </p:set>
                                    <p:animEffect transition="in" filter="fade">
                                      <p:cBhvr>
                                        <p:cTn id="12" dur="500"/>
                                        <p:tgtEl>
                                          <p:spTgt spid="2">
                                            <p:graphicEl>
                                              <a:dgm id="{A5A002A4-92E8-49E9-86EF-E443A5375E7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4E033504-EADC-496B-A667-ED984F440A54}"/>
                                            </p:graphicEl>
                                          </p:spTgt>
                                        </p:tgtEl>
                                        <p:attrNameLst>
                                          <p:attrName>style.visibility</p:attrName>
                                        </p:attrNameLst>
                                      </p:cBhvr>
                                      <p:to>
                                        <p:strVal val="visible"/>
                                      </p:to>
                                    </p:set>
                                    <p:animEffect transition="in" filter="fade">
                                      <p:cBhvr>
                                        <p:cTn id="17" dur="500"/>
                                        <p:tgtEl>
                                          <p:spTgt spid="2">
                                            <p:graphicEl>
                                              <a:dgm id="{4E033504-EADC-496B-A667-ED984F440A5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7A55A468-6138-4104-8427-60155E4970E5}"/>
                                            </p:graphicEl>
                                          </p:spTgt>
                                        </p:tgtEl>
                                        <p:attrNameLst>
                                          <p:attrName>style.visibility</p:attrName>
                                        </p:attrNameLst>
                                      </p:cBhvr>
                                      <p:to>
                                        <p:strVal val="visible"/>
                                      </p:to>
                                    </p:set>
                                    <p:animEffect transition="in" filter="fade">
                                      <p:cBhvr>
                                        <p:cTn id="22" dur="500"/>
                                        <p:tgtEl>
                                          <p:spTgt spid="2">
                                            <p:graphicEl>
                                              <a:dgm id="{7A55A468-6138-4104-8427-60155E4970E5}"/>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graphicEl>
                                              <a:dgm id="{5CCBAA1A-DCB9-4C5D-831B-384C9A39965D}"/>
                                            </p:graphicEl>
                                          </p:spTgt>
                                        </p:tgtEl>
                                        <p:attrNameLst>
                                          <p:attrName>style.visibility</p:attrName>
                                        </p:attrNameLst>
                                      </p:cBhvr>
                                      <p:to>
                                        <p:strVal val="visible"/>
                                      </p:to>
                                    </p:set>
                                    <p:animEffect transition="in" filter="fade">
                                      <p:cBhvr>
                                        <p:cTn id="27" dur="500"/>
                                        <p:tgtEl>
                                          <p:spTgt spid="2">
                                            <p:graphicEl>
                                              <a:dgm id="{5CCBAA1A-DCB9-4C5D-831B-384C9A39965D}"/>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graphicEl>
                                              <a:dgm id="{027CD484-CF14-4FFB-8006-59E1035F9E97}"/>
                                            </p:graphicEl>
                                          </p:spTgt>
                                        </p:tgtEl>
                                        <p:attrNameLst>
                                          <p:attrName>style.visibility</p:attrName>
                                        </p:attrNameLst>
                                      </p:cBhvr>
                                      <p:to>
                                        <p:strVal val="visible"/>
                                      </p:to>
                                    </p:set>
                                    <p:animEffect transition="in" filter="fade">
                                      <p:cBhvr>
                                        <p:cTn id="32" dur="500"/>
                                        <p:tgtEl>
                                          <p:spTgt spid="2">
                                            <p:graphicEl>
                                              <a:dgm id="{027CD484-CF14-4FFB-8006-59E1035F9E9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401563260"/>
              </p:ext>
            </p:extLst>
          </p:nvPr>
        </p:nvGraphicFramePr>
        <p:xfrm>
          <a:off x="4446493" y="475130"/>
          <a:ext cx="7270377" cy="5710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11DE4C83-D49D-0E4B-BA62-28B1E1B43F4D}"/>
              </a:ext>
            </a:extLst>
          </p:cNvPr>
          <p:cNvSpPr>
            <a:spLocks noGrp="1"/>
          </p:cNvSpPr>
          <p:nvPr>
            <p:ph type="body" sz="quarter" idx="10"/>
          </p:nvPr>
        </p:nvSpPr>
        <p:spPr/>
        <p:txBody>
          <a:bodyPr/>
          <a:lstStyle/>
          <a:p>
            <a:r>
              <a:rPr lang="en-US" dirty="0"/>
              <a:t>The Right Project</a:t>
            </a:r>
          </a:p>
        </p:txBody>
      </p:sp>
    </p:spTree>
    <p:extLst>
      <p:ext uri="{BB962C8B-B14F-4D97-AF65-F5344CB8AC3E}">
        <p14:creationId xmlns:p14="http://schemas.microsoft.com/office/powerpoint/2010/main" val="72499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285EB511-6460-47C0-B987-E5B06EA0EE88}"/>
                                            </p:graphicEl>
                                          </p:spTgt>
                                        </p:tgtEl>
                                        <p:attrNameLst>
                                          <p:attrName>style.visibility</p:attrName>
                                        </p:attrNameLst>
                                      </p:cBhvr>
                                      <p:to>
                                        <p:strVal val="visible"/>
                                      </p:to>
                                    </p:set>
                                    <p:animEffect transition="in" filter="fade">
                                      <p:cBhvr>
                                        <p:cTn id="7" dur="500"/>
                                        <p:tgtEl>
                                          <p:spTgt spid="2">
                                            <p:graphicEl>
                                              <a:dgm id="{285EB511-6460-47C0-B987-E5B06EA0EE8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3C6ECBE7-3C61-47D8-971E-DA081F20186A}"/>
                                            </p:graphicEl>
                                          </p:spTgt>
                                        </p:tgtEl>
                                        <p:attrNameLst>
                                          <p:attrName>style.visibility</p:attrName>
                                        </p:attrNameLst>
                                      </p:cBhvr>
                                      <p:to>
                                        <p:strVal val="visible"/>
                                      </p:to>
                                    </p:set>
                                    <p:animEffect transition="in" filter="fade">
                                      <p:cBhvr>
                                        <p:cTn id="10" dur="500"/>
                                        <p:tgtEl>
                                          <p:spTgt spid="2">
                                            <p:graphicEl>
                                              <a:dgm id="{3C6ECBE7-3C61-47D8-971E-DA081F20186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graphicEl>
                                              <a:dgm id="{6CC3222D-1A58-4978-9371-218657B672CA}"/>
                                            </p:graphicEl>
                                          </p:spTgt>
                                        </p:tgtEl>
                                        <p:attrNameLst>
                                          <p:attrName>style.visibility</p:attrName>
                                        </p:attrNameLst>
                                      </p:cBhvr>
                                      <p:to>
                                        <p:strVal val="visible"/>
                                      </p:to>
                                    </p:set>
                                    <p:animEffect transition="in" filter="fade">
                                      <p:cBhvr>
                                        <p:cTn id="13" dur="500"/>
                                        <p:tgtEl>
                                          <p:spTgt spid="2">
                                            <p:graphicEl>
                                              <a:dgm id="{6CC3222D-1A58-4978-9371-218657B672C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graphicEl>
                                              <a:dgm id="{68D53D82-E873-41F6-BB46-E7F30D2CBD35}"/>
                                            </p:graphicEl>
                                          </p:spTgt>
                                        </p:tgtEl>
                                        <p:attrNameLst>
                                          <p:attrName>style.visibility</p:attrName>
                                        </p:attrNameLst>
                                      </p:cBhvr>
                                      <p:to>
                                        <p:strVal val="visible"/>
                                      </p:to>
                                    </p:set>
                                    <p:animEffect transition="in" filter="fade">
                                      <p:cBhvr>
                                        <p:cTn id="16" dur="500"/>
                                        <p:tgtEl>
                                          <p:spTgt spid="2">
                                            <p:graphicEl>
                                              <a:dgm id="{68D53D82-E873-41F6-BB46-E7F30D2CBD35}"/>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graphicEl>
                                              <a:dgm id="{C9743B0F-C613-41AC-9DE6-968AB66FF35F}"/>
                                            </p:graphicEl>
                                          </p:spTgt>
                                        </p:tgtEl>
                                        <p:attrNameLst>
                                          <p:attrName>style.visibility</p:attrName>
                                        </p:attrNameLst>
                                      </p:cBhvr>
                                      <p:to>
                                        <p:strVal val="visible"/>
                                      </p:to>
                                    </p:set>
                                    <p:animEffect transition="in" filter="fade">
                                      <p:cBhvr>
                                        <p:cTn id="19" dur="500"/>
                                        <p:tgtEl>
                                          <p:spTgt spid="2">
                                            <p:graphicEl>
                                              <a:dgm id="{C9743B0F-C613-41AC-9DE6-968AB66FF35F}"/>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graphicEl>
                                              <a:dgm id="{D442475B-F796-485F-9DB2-3A4B89318C18}"/>
                                            </p:graphicEl>
                                          </p:spTgt>
                                        </p:tgtEl>
                                        <p:attrNameLst>
                                          <p:attrName>style.visibility</p:attrName>
                                        </p:attrNameLst>
                                      </p:cBhvr>
                                      <p:to>
                                        <p:strVal val="visible"/>
                                      </p:to>
                                    </p:set>
                                    <p:animEffect transition="in" filter="fade">
                                      <p:cBhvr>
                                        <p:cTn id="22" dur="500"/>
                                        <p:tgtEl>
                                          <p:spTgt spid="2">
                                            <p:graphicEl>
                                              <a:dgm id="{D442475B-F796-485F-9DB2-3A4B89318C1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graphicEl>
                                              <a:dgm id="{B8E9D3EB-B969-4DD6-99D2-86398EFEE808}"/>
                                            </p:graphicEl>
                                          </p:spTgt>
                                        </p:tgtEl>
                                        <p:attrNameLst>
                                          <p:attrName>style.visibility</p:attrName>
                                        </p:attrNameLst>
                                      </p:cBhvr>
                                      <p:to>
                                        <p:strVal val="visible"/>
                                      </p:to>
                                    </p:set>
                                    <p:animEffect transition="in" filter="fade">
                                      <p:cBhvr>
                                        <p:cTn id="27" dur="500"/>
                                        <p:tgtEl>
                                          <p:spTgt spid="2">
                                            <p:graphicEl>
                                              <a:dgm id="{B8E9D3EB-B969-4DD6-99D2-86398EFEE808}"/>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graphicEl>
                                              <a:dgm id="{40941876-5315-4EEE-B24E-92978E894C5F}"/>
                                            </p:graphicEl>
                                          </p:spTgt>
                                        </p:tgtEl>
                                        <p:attrNameLst>
                                          <p:attrName>style.visibility</p:attrName>
                                        </p:attrNameLst>
                                      </p:cBhvr>
                                      <p:to>
                                        <p:strVal val="visible"/>
                                      </p:to>
                                    </p:set>
                                    <p:animEffect transition="in" filter="fade">
                                      <p:cBhvr>
                                        <p:cTn id="30" dur="500"/>
                                        <p:tgtEl>
                                          <p:spTgt spid="2">
                                            <p:graphicEl>
                                              <a:dgm id="{40941876-5315-4EEE-B24E-92978E894C5F}"/>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graphicEl>
                                              <a:dgm id="{233FD680-1B0F-4CC4-9F87-331B34A25790}"/>
                                            </p:graphicEl>
                                          </p:spTgt>
                                        </p:tgtEl>
                                        <p:attrNameLst>
                                          <p:attrName>style.visibility</p:attrName>
                                        </p:attrNameLst>
                                      </p:cBhvr>
                                      <p:to>
                                        <p:strVal val="visible"/>
                                      </p:to>
                                    </p:set>
                                    <p:animEffect transition="in" filter="fade">
                                      <p:cBhvr>
                                        <p:cTn id="33" dur="500"/>
                                        <p:tgtEl>
                                          <p:spTgt spid="2">
                                            <p:graphicEl>
                                              <a:dgm id="{233FD680-1B0F-4CC4-9F87-331B34A25790}"/>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graphicEl>
                                              <a:dgm id="{4C63F7E3-50C7-4CAA-979D-C75E572A0A98}"/>
                                            </p:graphicEl>
                                          </p:spTgt>
                                        </p:tgtEl>
                                        <p:attrNameLst>
                                          <p:attrName>style.visibility</p:attrName>
                                        </p:attrNameLst>
                                      </p:cBhvr>
                                      <p:to>
                                        <p:strVal val="visible"/>
                                      </p:to>
                                    </p:set>
                                    <p:animEffect transition="in" filter="fade">
                                      <p:cBhvr>
                                        <p:cTn id="38" dur="500"/>
                                        <p:tgtEl>
                                          <p:spTgt spid="2">
                                            <p:graphicEl>
                                              <a:dgm id="{4C63F7E3-50C7-4CAA-979D-C75E572A0A98}"/>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graphicEl>
                                              <a:dgm id="{2EB5CCD9-783F-4ABA-8E70-098BE4414FAF}"/>
                                            </p:graphicEl>
                                          </p:spTgt>
                                        </p:tgtEl>
                                        <p:attrNameLst>
                                          <p:attrName>style.visibility</p:attrName>
                                        </p:attrNameLst>
                                      </p:cBhvr>
                                      <p:to>
                                        <p:strVal val="visible"/>
                                      </p:to>
                                    </p:set>
                                    <p:animEffect transition="in" filter="fade">
                                      <p:cBhvr>
                                        <p:cTn id="41" dur="500"/>
                                        <p:tgtEl>
                                          <p:spTgt spid="2">
                                            <p:graphicEl>
                                              <a:dgm id="{2EB5CCD9-783F-4ABA-8E70-098BE4414FAF}"/>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graphicEl>
                                              <a:dgm id="{E6472A57-40E9-4877-A7A9-41FA55AEEE68}"/>
                                            </p:graphicEl>
                                          </p:spTgt>
                                        </p:tgtEl>
                                        <p:attrNameLst>
                                          <p:attrName>style.visibility</p:attrName>
                                        </p:attrNameLst>
                                      </p:cBhvr>
                                      <p:to>
                                        <p:strVal val="visible"/>
                                      </p:to>
                                    </p:set>
                                    <p:animEffect transition="in" filter="fade">
                                      <p:cBhvr>
                                        <p:cTn id="44" dur="500"/>
                                        <p:tgtEl>
                                          <p:spTgt spid="2">
                                            <p:graphicEl>
                                              <a:dgm id="{E6472A57-40E9-4877-A7A9-41FA55AEEE68}"/>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graphicEl>
                                              <a:dgm id="{0D70930F-90CE-44C6-A2C8-4541DEB8BC1B}"/>
                                            </p:graphicEl>
                                          </p:spTgt>
                                        </p:tgtEl>
                                        <p:attrNameLst>
                                          <p:attrName>style.visibility</p:attrName>
                                        </p:attrNameLst>
                                      </p:cBhvr>
                                      <p:to>
                                        <p:strVal val="visible"/>
                                      </p:to>
                                    </p:set>
                                    <p:animEffect transition="in" filter="fade">
                                      <p:cBhvr>
                                        <p:cTn id="47" dur="500"/>
                                        <p:tgtEl>
                                          <p:spTgt spid="2">
                                            <p:graphicEl>
                                              <a:dgm id="{0D70930F-90CE-44C6-A2C8-4541DEB8BC1B}"/>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graphicEl>
                                              <a:dgm id="{E1FC0007-E8DB-4C72-A38F-4ABE2335BA78}"/>
                                            </p:graphicEl>
                                          </p:spTgt>
                                        </p:tgtEl>
                                        <p:attrNameLst>
                                          <p:attrName>style.visibility</p:attrName>
                                        </p:attrNameLst>
                                      </p:cBhvr>
                                      <p:to>
                                        <p:strVal val="visible"/>
                                      </p:to>
                                    </p:set>
                                    <p:animEffect transition="in" filter="fade">
                                      <p:cBhvr>
                                        <p:cTn id="52" dur="500"/>
                                        <p:tgtEl>
                                          <p:spTgt spid="2">
                                            <p:graphicEl>
                                              <a:dgm id="{E1FC0007-E8DB-4C72-A38F-4ABE2335BA78}"/>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graphicEl>
                                              <a:dgm id="{BF5C89E9-871F-4D05-BF8C-E7F6E854D64D}"/>
                                            </p:graphicEl>
                                          </p:spTgt>
                                        </p:tgtEl>
                                        <p:attrNameLst>
                                          <p:attrName>style.visibility</p:attrName>
                                        </p:attrNameLst>
                                      </p:cBhvr>
                                      <p:to>
                                        <p:strVal val="visible"/>
                                      </p:to>
                                    </p:set>
                                    <p:animEffect transition="in" filter="fade">
                                      <p:cBhvr>
                                        <p:cTn id="55" dur="500"/>
                                        <p:tgtEl>
                                          <p:spTgt spid="2">
                                            <p:graphicEl>
                                              <a:dgm id="{BF5C89E9-871F-4D05-BF8C-E7F6E854D64D}"/>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graphicEl>
                                              <a:dgm id="{5035BD3C-4A26-420B-94B8-10EFD6E2C70E}"/>
                                            </p:graphicEl>
                                          </p:spTgt>
                                        </p:tgtEl>
                                        <p:attrNameLst>
                                          <p:attrName>style.visibility</p:attrName>
                                        </p:attrNameLst>
                                      </p:cBhvr>
                                      <p:to>
                                        <p:strVal val="visible"/>
                                      </p:to>
                                    </p:set>
                                    <p:animEffect transition="in" filter="fade">
                                      <p:cBhvr>
                                        <p:cTn id="60" dur="500"/>
                                        <p:tgtEl>
                                          <p:spTgt spid="2">
                                            <p:graphicEl>
                                              <a:dgm id="{5035BD3C-4A26-420B-94B8-10EFD6E2C70E}"/>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
                                            <p:graphicEl>
                                              <a:dgm id="{F4BBDF82-BC59-448D-A76D-923B074AC91C}"/>
                                            </p:graphicEl>
                                          </p:spTgt>
                                        </p:tgtEl>
                                        <p:attrNameLst>
                                          <p:attrName>style.visibility</p:attrName>
                                        </p:attrNameLst>
                                      </p:cBhvr>
                                      <p:to>
                                        <p:strVal val="visible"/>
                                      </p:to>
                                    </p:set>
                                    <p:animEffect transition="in" filter="fade">
                                      <p:cBhvr>
                                        <p:cTn id="63" dur="500"/>
                                        <p:tgtEl>
                                          <p:spTgt spid="2">
                                            <p:graphicEl>
                                              <a:dgm id="{F4BBDF82-BC59-448D-A76D-923B074AC91C}"/>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graphicEl>
                                              <a:dgm id="{44183617-9475-40E1-8F61-BB59F8A07691}"/>
                                            </p:graphicEl>
                                          </p:spTgt>
                                        </p:tgtEl>
                                        <p:attrNameLst>
                                          <p:attrName>style.visibility</p:attrName>
                                        </p:attrNameLst>
                                      </p:cBhvr>
                                      <p:to>
                                        <p:strVal val="visible"/>
                                      </p:to>
                                    </p:set>
                                    <p:animEffect transition="in" filter="fade">
                                      <p:cBhvr>
                                        <p:cTn id="68" dur="500"/>
                                        <p:tgtEl>
                                          <p:spTgt spid="2">
                                            <p:graphicEl>
                                              <a:dgm id="{44183617-9475-40E1-8F61-BB59F8A07691}"/>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graphicEl>
                                              <a:dgm id="{4417ABFB-D173-475F-B22D-DFFF53392861}"/>
                                            </p:graphicEl>
                                          </p:spTgt>
                                        </p:tgtEl>
                                        <p:attrNameLst>
                                          <p:attrName>style.visibility</p:attrName>
                                        </p:attrNameLst>
                                      </p:cBhvr>
                                      <p:to>
                                        <p:strVal val="visible"/>
                                      </p:to>
                                    </p:set>
                                    <p:animEffect transition="in" filter="fade">
                                      <p:cBhvr>
                                        <p:cTn id="71" dur="500"/>
                                        <p:tgtEl>
                                          <p:spTgt spid="2">
                                            <p:graphicEl>
                                              <a:dgm id="{4417ABFB-D173-475F-B22D-DFFF53392861}"/>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
                                            <p:graphicEl>
                                              <a:dgm id="{72094C31-F2C7-4FCD-AE4D-34C4C0EE2372}"/>
                                            </p:graphicEl>
                                          </p:spTgt>
                                        </p:tgtEl>
                                        <p:attrNameLst>
                                          <p:attrName>style.visibility</p:attrName>
                                        </p:attrNameLst>
                                      </p:cBhvr>
                                      <p:to>
                                        <p:strVal val="visible"/>
                                      </p:to>
                                    </p:set>
                                    <p:animEffect transition="in" filter="fade">
                                      <p:cBhvr>
                                        <p:cTn id="74" dur="500"/>
                                        <p:tgtEl>
                                          <p:spTgt spid="2">
                                            <p:graphicEl>
                                              <a:dgm id="{72094C31-F2C7-4FCD-AE4D-34C4C0EE237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649201261"/>
              </p:ext>
            </p:extLst>
          </p:nvPr>
        </p:nvGraphicFramePr>
        <p:xfrm>
          <a:off x="4509246" y="358588"/>
          <a:ext cx="7297970" cy="61002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8C542D03-94CC-7A47-A744-74F7C1CC5B8E}"/>
              </a:ext>
            </a:extLst>
          </p:cNvPr>
          <p:cNvSpPr>
            <a:spLocks noGrp="1"/>
          </p:cNvSpPr>
          <p:nvPr>
            <p:ph type="body" sz="quarter" idx="10"/>
          </p:nvPr>
        </p:nvSpPr>
        <p:spPr/>
        <p:txBody>
          <a:bodyPr/>
          <a:lstStyle/>
          <a:p>
            <a:r>
              <a:rPr lang="en-US" dirty="0"/>
              <a:t>The Expertise Required</a:t>
            </a:r>
          </a:p>
        </p:txBody>
      </p:sp>
    </p:spTree>
    <p:extLst>
      <p:ext uri="{BB962C8B-B14F-4D97-AF65-F5344CB8AC3E}">
        <p14:creationId xmlns:p14="http://schemas.microsoft.com/office/powerpoint/2010/main" val="346663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graphicEl>
                                              <a:dgm id="{18F5FE9A-EDFA-403A-9B57-5781D752848D}"/>
                                            </p:graphicEl>
                                          </p:spTgt>
                                        </p:tgtEl>
                                        <p:attrNameLst>
                                          <p:attrName>style.visibility</p:attrName>
                                        </p:attrNameLst>
                                      </p:cBhvr>
                                      <p:to>
                                        <p:strVal val="visible"/>
                                      </p:to>
                                    </p:set>
                                    <p:animEffect transition="in" filter="wipe(down)">
                                      <p:cBhvr>
                                        <p:cTn id="7" dur="580">
                                          <p:stCondLst>
                                            <p:cond delay="0"/>
                                          </p:stCondLst>
                                        </p:cTn>
                                        <p:tgtEl>
                                          <p:spTgt spid="3">
                                            <p:graphicEl>
                                              <a:dgm id="{18F5FE9A-EDFA-403A-9B57-5781D752848D}"/>
                                            </p:graphicEl>
                                          </p:spTgt>
                                        </p:tgtEl>
                                      </p:cBhvr>
                                    </p:animEffect>
                                    <p:anim calcmode="lin" valueType="num">
                                      <p:cBhvr>
                                        <p:cTn id="8" dur="1822" tmFilter="0,0; 0.14,0.36; 0.43,0.73; 0.71,0.91; 1.0,1.0">
                                          <p:stCondLst>
                                            <p:cond delay="0"/>
                                          </p:stCondLst>
                                        </p:cTn>
                                        <p:tgtEl>
                                          <p:spTgt spid="3">
                                            <p:graphicEl>
                                              <a:dgm id="{18F5FE9A-EDFA-403A-9B57-5781D752848D}"/>
                                            </p:graphic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graphicEl>
                                              <a:dgm id="{18F5FE9A-EDFA-403A-9B57-5781D752848D}"/>
                                            </p:graphic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graphicEl>
                                              <a:dgm id="{18F5FE9A-EDFA-403A-9B57-5781D752848D}"/>
                                            </p:graphic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graphicEl>
                                              <a:dgm id="{18F5FE9A-EDFA-403A-9B57-5781D752848D}"/>
                                            </p:graphic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graphicEl>
                                              <a:dgm id="{18F5FE9A-EDFA-403A-9B57-5781D752848D}"/>
                                            </p:graphic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graphicEl>
                                              <a:dgm id="{18F5FE9A-EDFA-403A-9B57-5781D752848D}"/>
                                            </p:graphicEl>
                                          </p:spTgt>
                                        </p:tgtEl>
                                      </p:cBhvr>
                                      <p:to x="100000" y="60000"/>
                                    </p:animScale>
                                    <p:animScale>
                                      <p:cBhvr>
                                        <p:cTn id="14" dur="166" decel="50000">
                                          <p:stCondLst>
                                            <p:cond delay="676"/>
                                          </p:stCondLst>
                                        </p:cTn>
                                        <p:tgtEl>
                                          <p:spTgt spid="3">
                                            <p:graphicEl>
                                              <a:dgm id="{18F5FE9A-EDFA-403A-9B57-5781D752848D}"/>
                                            </p:graphicEl>
                                          </p:spTgt>
                                        </p:tgtEl>
                                      </p:cBhvr>
                                      <p:to x="100000" y="100000"/>
                                    </p:animScale>
                                    <p:animScale>
                                      <p:cBhvr>
                                        <p:cTn id="15" dur="26">
                                          <p:stCondLst>
                                            <p:cond delay="1312"/>
                                          </p:stCondLst>
                                        </p:cTn>
                                        <p:tgtEl>
                                          <p:spTgt spid="3">
                                            <p:graphicEl>
                                              <a:dgm id="{18F5FE9A-EDFA-403A-9B57-5781D752848D}"/>
                                            </p:graphicEl>
                                          </p:spTgt>
                                        </p:tgtEl>
                                      </p:cBhvr>
                                      <p:to x="100000" y="80000"/>
                                    </p:animScale>
                                    <p:animScale>
                                      <p:cBhvr>
                                        <p:cTn id="16" dur="166" decel="50000">
                                          <p:stCondLst>
                                            <p:cond delay="1338"/>
                                          </p:stCondLst>
                                        </p:cTn>
                                        <p:tgtEl>
                                          <p:spTgt spid="3">
                                            <p:graphicEl>
                                              <a:dgm id="{18F5FE9A-EDFA-403A-9B57-5781D752848D}"/>
                                            </p:graphicEl>
                                          </p:spTgt>
                                        </p:tgtEl>
                                      </p:cBhvr>
                                      <p:to x="100000" y="100000"/>
                                    </p:animScale>
                                    <p:animScale>
                                      <p:cBhvr>
                                        <p:cTn id="17" dur="26">
                                          <p:stCondLst>
                                            <p:cond delay="1642"/>
                                          </p:stCondLst>
                                        </p:cTn>
                                        <p:tgtEl>
                                          <p:spTgt spid="3">
                                            <p:graphicEl>
                                              <a:dgm id="{18F5FE9A-EDFA-403A-9B57-5781D752848D}"/>
                                            </p:graphicEl>
                                          </p:spTgt>
                                        </p:tgtEl>
                                      </p:cBhvr>
                                      <p:to x="100000" y="90000"/>
                                    </p:animScale>
                                    <p:animScale>
                                      <p:cBhvr>
                                        <p:cTn id="18" dur="166" decel="50000">
                                          <p:stCondLst>
                                            <p:cond delay="1668"/>
                                          </p:stCondLst>
                                        </p:cTn>
                                        <p:tgtEl>
                                          <p:spTgt spid="3">
                                            <p:graphicEl>
                                              <a:dgm id="{18F5FE9A-EDFA-403A-9B57-5781D752848D}"/>
                                            </p:graphicEl>
                                          </p:spTgt>
                                        </p:tgtEl>
                                      </p:cBhvr>
                                      <p:to x="100000" y="100000"/>
                                    </p:animScale>
                                    <p:animScale>
                                      <p:cBhvr>
                                        <p:cTn id="19" dur="26">
                                          <p:stCondLst>
                                            <p:cond delay="1808"/>
                                          </p:stCondLst>
                                        </p:cTn>
                                        <p:tgtEl>
                                          <p:spTgt spid="3">
                                            <p:graphicEl>
                                              <a:dgm id="{18F5FE9A-EDFA-403A-9B57-5781D752848D}"/>
                                            </p:graphicEl>
                                          </p:spTgt>
                                        </p:tgtEl>
                                      </p:cBhvr>
                                      <p:to x="100000" y="95000"/>
                                    </p:animScale>
                                    <p:animScale>
                                      <p:cBhvr>
                                        <p:cTn id="20" dur="166" decel="50000">
                                          <p:stCondLst>
                                            <p:cond delay="1834"/>
                                          </p:stCondLst>
                                        </p:cTn>
                                        <p:tgtEl>
                                          <p:spTgt spid="3">
                                            <p:graphicEl>
                                              <a:dgm id="{18F5FE9A-EDFA-403A-9B57-5781D752848D}"/>
                                            </p:graphic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graphicEl>
                                              <a:dgm id="{42B7DBDD-E787-49B6-85CB-F658C959D85B}"/>
                                            </p:graphicEl>
                                          </p:spTgt>
                                        </p:tgtEl>
                                        <p:attrNameLst>
                                          <p:attrName>style.visibility</p:attrName>
                                        </p:attrNameLst>
                                      </p:cBhvr>
                                      <p:to>
                                        <p:strVal val="visible"/>
                                      </p:to>
                                    </p:set>
                                    <p:animEffect transition="in" filter="wipe(down)">
                                      <p:cBhvr>
                                        <p:cTn id="23" dur="580">
                                          <p:stCondLst>
                                            <p:cond delay="0"/>
                                          </p:stCondLst>
                                        </p:cTn>
                                        <p:tgtEl>
                                          <p:spTgt spid="3">
                                            <p:graphicEl>
                                              <a:dgm id="{42B7DBDD-E787-49B6-85CB-F658C959D85B}"/>
                                            </p:graphicEl>
                                          </p:spTgt>
                                        </p:tgtEl>
                                      </p:cBhvr>
                                    </p:animEffect>
                                    <p:anim calcmode="lin" valueType="num">
                                      <p:cBhvr>
                                        <p:cTn id="24" dur="1822" tmFilter="0,0; 0.14,0.36; 0.43,0.73; 0.71,0.91; 1.0,1.0">
                                          <p:stCondLst>
                                            <p:cond delay="0"/>
                                          </p:stCondLst>
                                        </p:cTn>
                                        <p:tgtEl>
                                          <p:spTgt spid="3">
                                            <p:graphicEl>
                                              <a:dgm id="{42B7DBDD-E787-49B6-85CB-F658C959D85B}"/>
                                            </p:graphic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graphicEl>
                                              <a:dgm id="{42B7DBDD-E787-49B6-85CB-F658C959D85B}"/>
                                            </p:graphic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graphicEl>
                                              <a:dgm id="{42B7DBDD-E787-49B6-85CB-F658C959D85B}"/>
                                            </p:graphic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graphicEl>
                                              <a:dgm id="{42B7DBDD-E787-49B6-85CB-F658C959D85B}"/>
                                            </p:graphic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graphicEl>
                                              <a:dgm id="{42B7DBDD-E787-49B6-85CB-F658C959D85B}"/>
                                            </p:graphic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graphicEl>
                                              <a:dgm id="{42B7DBDD-E787-49B6-85CB-F658C959D85B}"/>
                                            </p:graphicEl>
                                          </p:spTgt>
                                        </p:tgtEl>
                                      </p:cBhvr>
                                      <p:to x="100000" y="60000"/>
                                    </p:animScale>
                                    <p:animScale>
                                      <p:cBhvr>
                                        <p:cTn id="30" dur="166" decel="50000">
                                          <p:stCondLst>
                                            <p:cond delay="676"/>
                                          </p:stCondLst>
                                        </p:cTn>
                                        <p:tgtEl>
                                          <p:spTgt spid="3">
                                            <p:graphicEl>
                                              <a:dgm id="{42B7DBDD-E787-49B6-85CB-F658C959D85B}"/>
                                            </p:graphicEl>
                                          </p:spTgt>
                                        </p:tgtEl>
                                      </p:cBhvr>
                                      <p:to x="100000" y="100000"/>
                                    </p:animScale>
                                    <p:animScale>
                                      <p:cBhvr>
                                        <p:cTn id="31" dur="26">
                                          <p:stCondLst>
                                            <p:cond delay="1312"/>
                                          </p:stCondLst>
                                        </p:cTn>
                                        <p:tgtEl>
                                          <p:spTgt spid="3">
                                            <p:graphicEl>
                                              <a:dgm id="{42B7DBDD-E787-49B6-85CB-F658C959D85B}"/>
                                            </p:graphicEl>
                                          </p:spTgt>
                                        </p:tgtEl>
                                      </p:cBhvr>
                                      <p:to x="100000" y="80000"/>
                                    </p:animScale>
                                    <p:animScale>
                                      <p:cBhvr>
                                        <p:cTn id="32" dur="166" decel="50000">
                                          <p:stCondLst>
                                            <p:cond delay="1338"/>
                                          </p:stCondLst>
                                        </p:cTn>
                                        <p:tgtEl>
                                          <p:spTgt spid="3">
                                            <p:graphicEl>
                                              <a:dgm id="{42B7DBDD-E787-49B6-85CB-F658C959D85B}"/>
                                            </p:graphicEl>
                                          </p:spTgt>
                                        </p:tgtEl>
                                      </p:cBhvr>
                                      <p:to x="100000" y="100000"/>
                                    </p:animScale>
                                    <p:animScale>
                                      <p:cBhvr>
                                        <p:cTn id="33" dur="26">
                                          <p:stCondLst>
                                            <p:cond delay="1642"/>
                                          </p:stCondLst>
                                        </p:cTn>
                                        <p:tgtEl>
                                          <p:spTgt spid="3">
                                            <p:graphicEl>
                                              <a:dgm id="{42B7DBDD-E787-49B6-85CB-F658C959D85B}"/>
                                            </p:graphicEl>
                                          </p:spTgt>
                                        </p:tgtEl>
                                      </p:cBhvr>
                                      <p:to x="100000" y="90000"/>
                                    </p:animScale>
                                    <p:animScale>
                                      <p:cBhvr>
                                        <p:cTn id="34" dur="166" decel="50000">
                                          <p:stCondLst>
                                            <p:cond delay="1668"/>
                                          </p:stCondLst>
                                        </p:cTn>
                                        <p:tgtEl>
                                          <p:spTgt spid="3">
                                            <p:graphicEl>
                                              <a:dgm id="{42B7DBDD-E787-49B6-85CB-F658C959D85B}"/>
                                            </p:graphicEl>
                                          </p:spTgt>
                                        </p:tgtEl>
                                      </p:cBhvr>
                                      <p:to x="100000" y="100000"/>
                                    </p:animScale>
                                    <p:animScale>
                                      <p:cBhvr>
                                        <p:cTn id="35" dur="26">
                                          <p:stCondLst>
                                            <p:cond delay="1808"/>
                                          </p:stCondLst>
                                        </p:cTn>
                                        <p:tgtEl>
                                          <p:spTgt spid="3">
                                            <p:graphicEl>
                                              <a:dgm id="{42B7DBDD-E787-49B6-85CB-F658C959D85B}"/>
                                            </p:graphicEl>
                                          </p:spTgt>
                                        </p:tgtEl>
                                      </p:cBhvr>
                                      <p:to x="100000" y="95000"/>
                                    </p:animScale>
                                    <p:animScale>
                                      <p:cBhvr>
                                        <p:cTn id="36" dur="166" decel="50000">
                                          <p:stCondLst>
                                            <p:cond delay="1834"/>
                                          </p:stCondLst>
                                        </p:cTn>
                                        <p:tgtEl>
                                          <p:spTgt spid="3">
                                            <p:graphicEl>
                                              <a:dgm id="{42B7DBDD-E787-49B6-85CB-F658C959D85B}"/>
                                            </p:graphicEl>
                                          </p:spTgt>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
                                            <p:graphicEl>
                                              <a:dgm id="{1FF858C3-A564-4901-A24A-F9D88FA0550B}"/>
                                            </p:graphicEl>
                                          </p:spTgt>
                                        </p:tgtEl>
                                        <p:attrNameLst>
                                          <p:attrName>style.visibility</p:attrName>
                                        </p:attrNameLst>
                                      </p:cBhvr>
                                      <p:to>
                                        <p:strVal val="visible"/>
                                      </p:to>
                                    </p:set>
                                    <p:animEffect transition="in" filter="wipe(down)">
                                      <p:cBhvr>
                                        <p:cTn id="39" dur="580">
                                          <p:stCondLst>
                                            <p:cond delay="0"/>
                                          </p:stCondLst>
                                        </p:cTn>
                                        <p:tgtEl>
                                          <p:spTgt spid="3">
                                            <p:graphicEl>
                                              <a:dgm id="{1FF858C3-A564-4901-A24A-F9D88FA0550B}"/>
                                            </p:graphicEl>
                                          </p:spTgt>
                                        </p:tgtEl>
                                      </p:cBhvr>
                                    </p:animEffect>
                                    <p:anim calcmode="lin" valueType="num">
                                      <p:cBhvr>
                                        <p:cTn id="40" dur="1822" tmFilter="0,0; 0.14,0.36; 0.43,0.73; 0.71,0.91; 1.0,1.0">
                                          <p:stCondLst>
                                            <p:cond delay="0"/>
                                          </p:stCondLst>
                                        </p:cTn>
                                        <p:tgtEl>
                                          <p:spTgt spid="3">
                                            <p:graphicEl>
                                              <a:dgm id="{1FF858C3-A564-4901-A24A-F9D88FA0550B}"/>
                                            </p:graphic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graphicEl>
                                              <a:dgm id="{1FF858C3-A564-4901-A24A-F9D88FA0550B}"/>
                                            </p:graphic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graphicEl>
                                              <a:dgm id="{1FF858C3-A564-4901-A24A-F9D88FA0550B}"/>
                                            </p:graphic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graphicEl>
                                              <a:dgm id="{1FF858C3-A564-4901-A24A-F9D88FA0550B}"/>
                                            </p:graphic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graphicEl>
                                              <a:dgm id="{1FF858C3-A564-4901-A24A-F9D88FA0550B}"/>
                                            </p:graphic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graphicEl>
                                              <a:dgm id="{1FF858C3-A564-4901-A24A-F9D88FA0550B}"/>
                                            </p:graphicEl>
                                          </p:spTgt>
                                        </p:tgtEl>
                                      </p:cBhvr>
                                      <p:to x="100000" y="60000"/>
                                    </p:animScale>
                                    <p:animScale>
                                      <p:cBhvr>
                                        <p:cTn id="46" dur="166" decel="50000">
                                          <p:stCondLst>
                                            <p:cond delay="676"/>
                                          </p:stCondLst>
                                        </p:cTn>
                                        <p:tgtEl>
                                          <p:spTgt spid="3">
                                            <p:graphicEl>
                                              <a:dgm id="{1FF858C3-A564-4901-A24A-F9D88FA0550B}"/>
                                            </p:graphicEl>
                                          </p:spTgt>
                                        </p:tgtEl>
                                      </p:cBhvr>
                                      <p:to x="100000" y="100000"/>
                                    </p:animScale>
                                    <p:animScale>
                                      <p:cBhvr>
                                        <p:cTn id="47" dur="26">
                                          <p:stCondLst>
                                            <p:cond delay="1312"/>
                                          </p:stCondLst>
                                        </p:cTn>
                                        <p:tgtEl>
                                          <p:spTgt spid="3">
                                            <p:graphicEl>
                                              <a:dgm id="{1FF858C3-A564-4901-A24A-F9D88FA0550B}"/>
                                            </p:graphicEl>
                                          </p:spTgt>
                                        </p:tgtEl>
                                      </p:cBhvr>
                                      <p:to x="100000" y="80000"/>
                                    </p:animScale>
                                    <p:animScale>
                                      <p:cBhvr>
                                        <p:cTn id="48" dur="166" decel="50000">
                                          <p:stCondLst>
                                            <p:cond delay="1338"/>
                                          </p:stCondLst>
                                        </p:cTn>
                                        <p:tgtEl>
                                          <p:spTgt spid="3">
                                            <p:graphicEl>
                                              <a:dgm id="{1FF858C3-A564-4901-A24A-F9D88FA0550B}"/>
                                            </p:graphicEl>
                                          </p:spTgt>
                                        </p:tgtEl>
                                      </p:cBhvr>
                                      <p:to x="100000" y="100000"/>
                                    </p:animScale>
                                    <p:animScale>
                                      <p:cBhvr>
                                        <p:cTn id="49" dur="26">
                                          <p:stCondLst>
                                            <p:cond delay="1642"/>
                                          </p:stCondLst>
                                        </p:cTn>
                                        <p:tgtEl>
                                          <p:spTgt spid="3">
                                            <p:graphicEl>
                                              <a:dgm id="{1FF858C3-A564-4901-A24A-F9D88FA0550B}"/>
                                            </p:graphicEl>
                                          </p:spTgt>
                                        </p:tgtEl>
                                      </p:cBhvr>
                                      <p:to x="100000" y="90000"/>
                                    </p:animScale>
                                    <p:animScale>
                                      <p:cBhvr>
                                        <p:cTn id="50" dur="166" decel="50000">
                                          <p:stCondLst>
                                            <p:cond delay="1668"/>
                                          </p:stCondLst>
                                        </p:cTn>
                                        <p:tgtEl>
                                          <p:spTgt spid="3">
                                            <p:graphicEl>
                                              <a:dgm id="{1FF858C3-A564-4901-A24A-F9D88FA0550B}"/>
                                            </p:graphicEl>
                                          </p:spTgt>
                                        </p:tgtEl>
                                      </p:cBhvr>
                                      <p:to x="100000" y="100000"/>
                                    </p:animScale>
                                    <p:animScale>
                                      <p:cBhvr>
                                        <p:cTn id="51" dur="26">
                                          <p:stCondLst>
                                            <p:cond delay="1808"/>
                                          </p:stCondLst>
                                        </p:cTn>
                                        <p:tgtEl>
                                          <p:spTgt spid="3">
                                            <p:graphicEl>
                                              <a:dgm id="{1FF858C3-A564-4901-A24A-F9D88FA0550B}"/>
                                            </p:graphicEl>
                                          </p:spTgt>
                                        </p:tgtEl>
                                      </p:cBhvr>
                                      <p:to x="100000" y="95000"/>
                                    </p:animScale>
                                    <p:animScale>
                                      <p:cBhvr>
                                        <p:cTn id="52" dur="166" decel="50000">
                                          <p:stCondLst>
                                            <p:cond delay="1834"/>
                                          </p:stCondLst>
                                        </p:cTn>
                                        <p:tgtEl>
                                          <p:spTgt spid="3">
                                            <p:graphicEl>
                                              <a:dgm id="{1FF858C3-A564-4901-A24A-F9D88FA0550B}"/>
                                            </p:graphicEl>
                                          </p:spTgt>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3">
                                            <p:graphicEl>
                                              <a:dgm id="{8EC05188-44AF-4F37-A430-832573031CF4}"/>
                                            </p:graphicEl>
                                          </p:spTgt>
                                        </p:tgtEl>
                                        <p:attrNameLst>
                                          <p:attrName>style.visibility</p:attrName>
                                        </p:attrNameLst>
                                      </p:cBhvr>
                                      <p:to>
                                        <p:strVal val="visible"/>
                                      </p:to>
                                    </p:set>
                                    <p:animEffect transition="in" filter="wipe(down)">
                                      <p:cBhvr>
                                        <p:cTn id="55" dur="580">
                                          <p:stCondLst>
                                            <p:cond delay="0"/>
                                          </p:stCondLst>
                                        </p:cTn>
                                        <p:tgtEl>
                                          <p:spTgt spid="3">
                                            <p:graphicEl>
                                              <a:dgm id="{8EC05188-44AF-4F37-A430-832573031CF4}"/>
                                            </p:graphicEl>
                                          </p:spTgt>
                                        </p:tgtEl>
                                      </p:cBhvr>
                                    </p:animEffect>
                                    <p:anim calcmode="lin" valueType="num">
                                      <p:cBhvr>
                                        <p:cTn id="56" dur="1822" tmFilter="0,0; 0.14,0.36; 0.43,0.73; 0.71,0.91; 1.0,1.0">
                                          <p:stCondLst>
                                            <p:cond delay="0"/>
                                          </p:stCondLst>
                                        </p:cTn>
                                        <p:tgtEl>
                                          <p:spTgt spid="3">
                                            <p:graphicEl>
                                              <a:dgm id="{8EC05188-44AF-4F37-A430-832573031CF4}"/>
                                            </p:graphic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graphicEl>
                                              <a:dgm id="{8EC05188-44AF-4F37-A430-832573031CF4}"/>
                                            </p:graphic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graphicEl>
                                              <a:dgm id="{8EC05188-44AF-4F37-A430-832573031CF4}"/>
                                            </p:graphic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graphicEl>
                                              <a:dgm id="{8EC05188-44AF-4F37-A430-832573031CF4}"/>
                                            </p:graphic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graphicEl>
                                              <a:dgm id="{8EC05188-44AF-4F37-A430-832573031CF4}"/>
                                            </p:graphic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graphicEl>
                                              <a:dgm id="{8EC05188-44AF-4F37-A430-832573031CF4}"/>
                                            </p:graphicEl>
                                          </p:spTgt>
                                        </p:tgtEl>
                                      </p:cBhvr>
                                      <p:to x="100000" y="60000"/>
                                    </p:animScale>
                                    <p:animScale>
                                      <p:cBhvr>
                                        <p:cTn id="62" dur="166" decel="50000">
                                          <p:stCondLst>
                                            <p:cond delay="676"/>
                                          </p:stCondLst>
                                        </p:cTn>
                                        <p:tgtEl>
                                          <p:spTgt spid="3">
                                            <p:graphicEl>
                                              <a:dgm id="{8EC05188-44AF-4F37-A430-832573031CF4}"/>
                                            </p:graphicEl>
                                          </p:spTgt>
                                        </p:tgtEl>
                                      </p:cBhvr>
                                      <p:to x="100000" y="100000"/>
                                    </p:animScale>
                                    <p:animScale>
                                      <p:cBhvr>
                                        <p:cTn id="63" dur="26">
                                          <p:stCondLst>
                                            <p:cond delay="1312"/>
                                          </p:stCondLst>
                                        </p:cTn>
                                        <p:tgtEl>
                                          <p:spTgt spid="3">
                                            <p:graphicEl>
                                              <a:dgm id="{8EC05188-44AF-4F37-A430-832573031CF4}"/>
                                            </p:graphicEl>
                                          </p:spTgt>
                                        </p:tgtEl>
                                      </p:cBhvr>
                                      <p:to x="100000" y="80000"/>
                                    </p:animScale>
                                    <p:animScale>
                                      <p:cBhvr>
                                        <p:cTn id="64" dur="166" decel="50000">
                                          <p:stCondLst>
                                            <p:cond delay="1338"/>
                                          </p:stCondLst>
                                        </p:cTn>
                                        <p:tgtEl>
                                          <p:spTgt spid="3">
                                            <p:graphicEl>
                                              <a:dgm id="{8EC05188-44AF-4F37-A430-832573031CF4}"/>
                                            </p:graphicEl>
                                          </p:spTgt>
                                        </p:tgtEl>
                                      </p:cBhvr>
                                      <p:to x="100000" y="100000"/>
                                    </p:animScale>
                                    <p:animScale>
                                      <p:cBhvr>
                                        <p:cTn id="65" dur="26">
                                          <p:stCondLst>
                                            <p:cond delay="1642"/>
                                          </p:stCondLst>
                                        </p:cTn>
                                        <p:tgtEl>
                                          <p:spTgt spid="3">
                                            <p:graphicEl>
                                              <a:dgm id="{8EC05188-44AF-4F37-A430-832573031CF4}"/>
                                            </p:graphicEl>
                                          </p:spTgt>
                                        </p:tgtEl>
                                      </p:cBhvr>
                                      <p:to x="100000" y="90000"/>
                                    </p:animScale>
                                    <p:animScale>
                                      <p:cBhvr>
                                        <p:cTn id="66" dur="166" decel="50000">
                                          <p:stCondLst>
                                            <p:cond delay="1668"/>
                                          </p:stCondLst>
                                        </p:cTn>
                                        <p:tgtEl>
                                          <p:spTgt spid="3">
                                            <p:graphicEl>
                                              <a:dgm id="{8EC05188-44AF-4F37-A430-832573031CF4}"/>
                                            </p:graphicEl>
                                          </p:spTgt>
                                        </p:tgtEl>
                                      </p:cBhvr>
                                      <p:to x="100000" y="100000"/>
                                    </p:animScale>
                                    <p:animScale>
                                      <p:cBhvr>
                                        <p:cTn id="67" dur="26">
                                          <p:stCondLst>
                                            <p:cond delay="1808"/>
                                          </p:stCondLst>
                                        </p:cTn>
                                        <p:tgtEl>
                                          <p:spTgt spid="3">
                                            <p:graphicEl>
                                              <a:dgm id="{8EC05188-44AF-4F37-A430-832573031CF4}"/>
                                            </p:graphicEl>
                                          </p:spTgt>
                                        </p:tgtEl>
                                      </p:cBhvr>
                                      <p:to x="100000" y="95000"/>
                                    </p:animScale>
                                    <p:animScale>
                                      <p:cBhvr>
                                        <p:cTn id="68" dur="166" decel="50000">
                                          <p:stCondLst>
                                            <p:cond delay="1834"/>
                                          </p:stCondLst>
                                        </p:cTn>
                                        <p:tgtEl>
                                          <p:spTgt spid="3">
                                            <p:graphicEl>
                                              <a:dgm id="{8EC05188-44AF-4F37-A430-832573031CF4}"/>
                                            </p:graphicEl>
                                          </p:spTgt>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3">
                                            <p:graphicEl>
                                              <a:dgm id="{8F910811-EFD0-4E88-8B9A-701B7C6359AC}"/>
                                            </p:graphicEl>
                                          </p:spTgt>
                                        </p:tgtEl>
                                        <p:attrNameLst>
                                          <p:attrName>style.visibility</p:attrName>
                                        </p:attrNameLst>
                                      </p:cBhvr>
                                      <p:to>
                                        <p:strVal val="visible"/>
                                      </p:to>
                                    </p:set>
                                    <p:animEffect transition="in" filter="wipe(down)">
                                      <p:cBhvr>
                                        <p:cTn id="71" dur="580">
                                          <p:stCondLst>
                                            <p:cond delay="0"/>
                                          </p:stCondLst>
                                        </p:cTn>
                                        <p:tgtEl>
                                          <p:spTgt spid="3">
                                            <p:graphicEl>
                                              <a:dgm id="{8F910811-EFD0-4E88-8B9A-701B7C6359AC}"/>
                                            </p:graphicEl>
                                          </p:spTgt>
                                        </p:tgtEl>
                                      </p:cBhvr>
                                    </p:animEffect>
                                    <p:anim calcmode="lin" valueType="num">
                                      <p:cBhvr>
                                        <p:cTn id="72" dur="1822" tmFilter="0,0; 0.14,0.36; 0.43,0.73; 0.71,0.91; 1.0,1.0">
                                          <p:stCondLst>
                                            <p:cond delay="0"/>
                                          </p:stCondLst>
                                        </p:cTn>
                                        <p:tgtEl>
                                          <p:spTgt spid="3">
                                            <p:graphicEl>
                                              <a:dgm id="{8F910811-EFD0-4E88-8B9A-701B7C6359AC}"/>
                                            </p:graphic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
                                            <p:graphicEl>
                                              <a:dgm id="{8F910811-EFD0-4E88-8B9A-701B7C6359AC}"/>
                                            </p:graphic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
                                            <p:graphicEl>
                                              <a:dgm id="{8F910811-EFD0-4E88-8B9A-701B7C6359AC}"/>
                                            </p:graphic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
                                            <p:graphicEl>
                                              <a:dgm id="{8F910811-EFD0-4E88-8B9A-701B7C6359AC}"/>
                                            </p:graphic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
                                            <p:graphicEl>
                                              <a:dgm id="{8F910811-EFD0-4E88-8B9A-701B7C6359AC}"/>
                                            </p:graphic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3">
                                            <p:graphicEl>
                                              <a:dgm id="{8F910811-EFD0-4E88-8B9A-701B7C6359AC}"/>
                                            </p:graphicEl>
                                          </p:spTgt>
                                        </p:tgtEl>
                                      </p:cBhvr>
                                      <p:to x="100000" y="60000"/>
                                    </p:animScale>
                                    <p:animScale>
                                      <p:cBhvr>
                                        <p:cTn id="78" dur="166" decel="50000">
                                          <p:stCondLst>
                                            <p:cond delay="676"/>
                                          </p:stCondLst>
                                        </p:cTn>
                                        <p:tgtEl>
                                          <p:spTgt spid="3">
                                            <p:graphicEl>
                                              <a:dgm id="{8F910811-EFD0-4E88-8B9A-701B7C6359AC}"/>
                                            </p:graphicEl>
                                          </p:spTgt>
                                        </p:tgtEl>
                                      </p:cBhvr>
                                      <p:to x="100000" y="100000"/>
                                    </p:animScale>
                                    <p:animScale>
                                      <p:cBhvr>
                                        <p:cTn id="79" dur="26">
                                          <p:stCondLst>
                                            <p:cond delay="1312"/>
                                          </p:stCondLst>
                                        </p:cTn>
                                        <p:tgtEl>
                                          <p:spTgt spid="3">
                                            <p:graphicEl>
                                              <a:dgm id="{8F910811-EFD0-4E88-8B9A-701B7C6359AC}"/>
                                            </p:graphicEl>
                                          </p:spTgt>
                                        </p:tgtEl>
                                      </p:cBhvr>
                                      <p:to x="100000" y="80000"/>
                                    </p:animScale>
                                    <p:animScale>
                                      <p:cBhvr>
                                        <p:cTn id="80" dur="166" decel="50000">
                                          <p:stCondLst>
                                            <p:cond delay="1338"/>
                                          </p:stCondLst>
                                        </p:cTn>
                                        <p:tgtEl>
                                          <p:spTgt spid="3">
                                            <p:graphicEl>
                                              <a:dgm id="{8F910811-EFD0-4E88-8B9A-701B7C6359AC}"/>
                                            </p:graphicEl>
                                          </p:spTgt>
                                        </p:tgtEl>
                                      </p:cBhvr>
                                      <p:to x="100000" y="100000"/>
                                    </p:animScale>
                                    <p:animScale>
                                      <p:cBhvr>
                                        <p:cTn id="81" dur="26">
                                          <p:stCondLst>
                                            <p:cond delay="1642"/>
                                          </p:stCondLst>
                                        </p:cTn>
                                        <p:tgtEl>
                                          <p:spTgt spid="3">
                                            <p:graphicEl>
                                              <a:dgm id="{8F910811-EFD0-4E88-8B9A-701B7C6359AC}"/>
                                            </p:graphicEl>
                                          </p:spTgt>
                                        </p:tgtEl>
                                      </p:cBhvr>
                                      <p:to x="100000" y="90000"/>
                                    </p:animScale>
                                    <p:animScale>
                                      <p:cBhvr>
                                        <p:cTn id="82" dur="166" decel="50000">
                                          <p:stCondLst>
                                            <p:cond delay="1668"/>
                                          </p:stCondLst>
                                        </p:cTn>
                                        <p:tgtEl>
                                          <p:spTgt spid="3">
                                            <p:graphicEl>
                                              <a:dgm id="{8F910811-EFD0-4E88-8B9A-701B7C6359AC}"/>
                                            </p:graphicEl>
                                          </p:spTgt>
                                        </p:tgtEl>
                                      </p:cBhvr>
                                      <p:to x="100000" y="100000"/>
                                    </p:animScale>
                                    <p:animScale>
                                      <p:cBhvr>
                                        <p:cTn id="83" dur="26">
                                          <p:stCondLst>
                                            <p:cond delay="1808"/>
                                          </p:stCondLst>
                                        </p:cTn>
                                        <p:tgtEl>
                                          <p:spTgt spid="3">
                                            <p:graphicEl>
                                              <a:dgm id="{8F910811-EFD0-4E88-8B9A-701B7C6359AC}"/>
                                            </p:graphicEl>
                                          </p:spTgt>
                                        </p:tgtEl>
                                      </p:cBhvr>
                                      <p:to x="100000" y="95000"/>
                                    </p:animScale>
                                    <p:animScale>
                                      <p:cBhvr>
                                        <p:cTn id="84" dur="166" decel="50000">
                                          <p:stCondLst>
                                            <p:cond delay="1834"/>
                                          </p:stCondLst>
                                        </p:cTn>
                                        <p:tgtEl>
                                          <p:spTgt spid="3">
                                            <p:graphicEl>
                                              <a:dgm id="{8F910811-EFD0-4E88-8B9A-701B7C6359AC}"/>
                                            </p:graphicEl>
                                          </p:spTgt>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3">
                                            <p:graphicEl>
                                              <a:dgm id="{2CCCE823-BCC4-49D5-AAA7-6E465E33AD7C}"/>
                                            </p:graphicEl>
                                          </p:spTgt>
                                        </p:tgtEl>
                                        <p:attrNameLst>
                                          <p:attrName>style.visibility</p:attrName>
                                        </p:attrNameLst>
                                      </p:cBhvr>
                                      <p:to>
                                        <p:strVal val="visible"/>
                                      </p:to>
                                    </p:set>
                                    <p:animEffect transition="in" filter="wipe(down)">
                                      <p:cBhvr>
                                        <p:cTn id="87" dur="580">
                                          <p:stCondLst>
                                            <p:cond delay="0"/>
                                          </p:stCondLst>
                                        </p:cTn>
                                        <p:tgtEl>
                                          <p:spTgt spid="3">
                                            <p:graphicEl>
                                              <a:dgm id="{2CCCE823-BCC4-49D5-AAA7-6E465E33AD7C}"/>
                                            </p:graphicEl>
                                          </p:spTgt>
                                        </p:tgtEl>
                                      </p:cBhvr>
                                    </p:animEffect>
                                    <p:anim calcmode="lin" valueType="num">
                                      <p:cBhvr>
                                        <p:cTn id="88" dur="1822" tmFilter="0,0; 0.14,0.36; 0.43,0.73; 0.71,0.91; 1.0,1.0">
                                          <p:stCondLst>
                                            <p:cond delay="0"/>
                                          </p:stCondLst>
                                        </p:cTn>
                                        <p:tgtEl>
                                          <p:spTgt spid="3">
                                            <p:graphicEl>
                                              <a:dgm id="{2CCCE823-BCC4-49D5-AAA7-6E465E33AD7C}"/>
                                            </p:graphicEl>
                                          </p:spTgt>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graphicEl>
                                              <a:dgm id="{2CCCE823-BCC4-49D5-AAA7-6E465E33AD7C}"/>
                                            </p:graphicEl>
                                          </p:spTgt>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graphicEl>
                                              <a:dgm id="{2CCCE823-BCC4-49D5-AAA7-6E465E33AD7C}"/>
                                            </p:graphicEl>
                                          </p:spTgt>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graphicEl>
                                              <a:dgm id="{2CCCE823-BCC4-49D5-AAA7-6E465E33AD7C}"/>
                                            </p:graphicEl>
                                          </p:spTgt>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graphicEl>
                                              <a:dgm id="{2CCCE823-BCC4-49D5-AAA7-6E465E33AD7C}"/>
                                            </p:graphicEl>
                                          </p:spTgt>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graphicEl>
                                              <a:dgm id="{2CCCE823-BCC4-49D5-AAA7-6E465E33AD7C}"/>
                                            </p:graphicEl>
                                          </p:spTgt>
                                        </p:tgtEl>
                                      </p:cBhvr>
                                      <p:to x="100000" y="60000"/>
                                    </p:animScale>
                                    <p:animScale>
                                      <p:cBhvr>
                                        <p:cTn id="94" dur="166" decel="50000">
                                          <p:stCondLst>
                                            <p:cond delay="676"/>
                                          </p:stCondLst>
                                        </p:cTn>
                                        <p:tgtEl>
                                          <p:spTgt spid="3">
                                            <p:graphicEl>
                                              <a:dgm id="{2CCCE823-BCC4-49D5-AAA7-6E465E33AD7C}"/>
                                            </p:graphicEl>
                                          </p:spTgt>
                                        </p:tgtEl>
                                      </p:cBhvr>
                                      <p:to x="100000" y="100000"/>
                                    </p:animScale>
                                    <p:animScale>
                                      <p:cBhvr>
                                        <p:cTn id="95" dur="26">
                                          <p:stCondLst>
                                            <p:cond delay="1312"/>
                                          </p:stCondLst>
                                        </p:cTn>
                                        <p:tgtEl>
                                          <p:spTgt spid="3">
                                            <p:graphicEl>
                                              <a:dgm id="{2CCCE823-BCC4-49D5-AAA7-6E465E33AD7C}"/>
                                            </p:graphicEl>
                                          </p:spTgt>
                                        </p:tgtEl>
                                      </p:cBhvr>
                                      <p:to x="100000" y="80000"/>
                                    </p:animScale>
                                    <p:animScale>
                                      <p:cBhvr>
                                        <p:cTn id="96" dur="166" decel="50000">
                                          <p:stCondLst>
                                            <p:cond delay="1338"/>
                                          </p:stCondLst>
                                        </p:cTn>
                                        <p:tgtEl>
                                          <p:spTgt spid="3">
                                            <p:graphicEl>
                                              <a:dgm id="{2CCCE823-BCC4-49D5-AAA7-6E465E33AD7C}"/>
                                            </p:graphicEl>
                                          </p:spTgt>
                                        </p:tgtEl>
                                      </p:cBhvr>
                                      <p:to x="100000" y="100000"/>
                                    </p:animScale>
                                    <p:animScale>
                                      <p:cBhvr>
                                        <p:cTn id="97" dur="26">
                                          <p:stCondLst>
                                            <p:cond delay="1642"/>
                                          </p:stCondLst>
                                        </p:cTn>
                                        <p:tgtEl>
                                          <p:spTgt spid="3">
                                            <p:graphicEl>
                                              <a:dgm id="{2CCCE823-BCC4-49D5-AAA7-6E465E33AD7C}"/>
                                            </p:graphicEl>
                                          </p:spTgt>
                                        </p:tgtEl>
                                      </p:cBhvr>
                                      <p:to x="100000" y="90000"/>
                                    </p:animScale>
                                    <p:animScale>
                                      <p:cBhvr>
                                        <p:cTn id="98" dur="166" decel="50000">
                                          <p:stCondLst>
                                            <p:cond delay="1668"/>
                                          </p:stCondLst>
                                        </p:cTn>
                                        <p:tgtEl>
                                          <p:spTgt spid="3">
                                            <p:graphicEl>
                                              <a:dgm id="{2CCCE823-BCC4-49D5-AAA7-6E465E33AD7C}"/>
                                            </p:graphicEl>
                                          </p:spTgt>
                                        </p:tgtEl>
                                      </p:cBhvr>
                                      <p:to x="100000" y="100000"/>
                                    </p:animScale>
                                    <p:animScale>
                                      <p:cBhvr>
                                        <p:cTn id="99" dur="26">
                                          <p:stCondLst>
                                            <p:cond delay="1808"/>
                                          </p:stCondLst>
                                        </p:cTn>
                                        <p:tgtEl>
                                          <p:spTgt spid="3">
                                            <p:graphicEl>
                                              <a:dgm id="{2CCCE823-BCC4-49D5-AAA7-6E465E33AD7C}"/>
                                            </p:graphicEl>
                                          </p:spTgt>
                                        </p:tgtEl>
                                      </p:cBhvr>
                                      <p:to x="100000" y="95000"/>
                                    </p:animScale>
                                    <p:animScale>
                                      <p:cBhvr>
                                        <p:cTn id="100" dur="166" decel="50000">
                                          <p:stCondLst>
                                            <p:cond delay="1834"/>
                                          </p:stCondLst>
                                        </p:cTn>
                                        <p:tgtEl>
                                          <p:spTgt spid="3">
                                            <p:graphicEl>
                                              <a:dgm id="{2CCCE823-BCC4-49D5-AAA7-6E465E33AD7C}"/>
                                            </p:graphicEl>
                                          </p:spTgt>
                                        </p:tgtEl>
                                      </p:cBhvr>
                                      <p:to x="100000" y="100000"/>
                                    </p:animScale>
                                  </p:childTnLst>
                                </p:cTn>
                              </p:par>
                            </p:childTnLst>
                          </p:cTn>
                        </p:par>
                      </p:childTnLst>
                    </p:cTn>
                  </p:par>
                  <p:par>
                    <p:cTn id="101" fill="hold">
                      <p:stCondLst>
                        <p:cond delay="indefinite"/>
                      </p:stCondLst>
                      <p:childTnLst>
                        <p:par>
                          <p:cTn id="102" fill="hold">
                            <p:stCondLst>
                              <p:cond delay="0"/>
                            </p:stCondLst>
                            <p:childTnLst>
                              <p:par>
                                <p:cTn id="103" presetID="26" presetClass="entr" presetSubtype="0" fill="hold" grpId="0" nodeType="clickEffect">
                                  <p:stCondLst>
                                    <p:cond delay="0"/>
                                  </p:stCondLst>
                                  <p:childTnLst>
                                    <p:set>
                                      <p:cBhvr>
                                        <p:cTn id="104" dur="1" fill="hold">
                                          <p:stCondLst>
                                            <p:cond delay="0"/>
                                          </p:stCondLst>
                                        </p:cTn>
                                        <p:tgtEl>
                                          <p:spTgt spid="3">
                                            <p:graphicEl>
                                              <a:dgm id="{6EA3B641-CB10-4C02-8E77-C17E30DC9A4C}"/>
                                            </p:graphicEl>
                                          </p:spTgt>
                                        </p:tgtEl>
                                        <p:attrNameLst>
                                          <p:attrName>style.visibility</p:attrName>
                                        </p:attrNameLst>
                                      </p:cBhvr>
                                      <p:to>
                                        <p:strVal val="visible"/>
                                      </p:to>
                                    </p:set>
                                    <p:animEffect transition="in" filter="wipe(down)">
                                      <p:cBhvr>
                                        <p:cTn id="105" dur="580">
                                          <p:stCondLst>
                                            <p:cond delay="0"/>
                                          </p:stCondLst>
                                        </p:cTn>
                                        <p:tgtEl>
                                          <p:spTgt spid="3">
                                            <p:graphicEl>
                                              <a:dgm id="{6EA3B641-CB10-4C02-8E77-C17E30DC9A4C}"/>
                                            </p:graphicEl>
                                          </p:spTgt>
                                        </p:tgtEl>
                                      </p:cBhvr>
                                    </p:animEffect>
                                    <p:anim calcmode="lin" valueType="num">
                                      <p:cBhvr>
                                        <p:cTn id="106" dur="1822" tmFilter="0,0; 0.14,0.36; 0.43,0.73; 0.71,0.91; 1.0,1.0">
                                          <p:stCondLst>
                                            <p:cond delay="0"/>
                                          </p:stCondLst>
                                        </p:cTn>
                                        <p:tgtEl>
                                          <p:spTgt spid="3">
                                            <p:graphicEl>
                                              <a:dgm id="{6EA3B641-CB10-4C02-8E77-C17E30DC9A4C}"/>
                                            </p:graphicEl>
                                          </p:spTgt>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3">
                                            <p:graphicEl>
                                              <a:dgm id="{6EA3B641-CB10-4C02-8E77-C17E30DC9A4C}"/>
                                            </p:graphicEl>
                                          </p:spTgt>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3">
                                            <p:graphicEl>
                                              <a:dgm id="{6EA3B641-CB10-4C02-8E77-C17E30DC9A4C}"/>
                                            </p:graphicEl>
                                          </p:spTgt>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3">
                                            <p:graphicEl>
                                              <a:dgm id="{6EA3B641-CB10-4C02-8E77-C17E30DC9A4C}"/>
                                            </p:graphicEl>
                                          </p:spTgt>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3">
                                            <p:graphicEl>
                                              <a:dgm id="{6EA3B641-CB10-4C02-8E77-C17E30DC9A4C}"/>
                                            </p:graphicEl>
                                          </p:spTgt>
                                        </p:tgtEl>
                                        <p:attrNameLst>
                                          <p:attrName>ppt_y</p:attrName>
                                        </p:attrNameLst>
                                      </p:cBhvr>
                                      <p:tavLst>
                                        <p:tav tm="0" fmla="#ppt_y-sin(pi*$)/81">
                                          <p:val>
                                            <p:fltVal val="0"/>
                                          </p:val>
                                        </p:tav>
                                        <p:tav tm="100000">
                                          <p:val>
                                            <p:fltVal val="1"/>
                                          </p:val>
                                        </p:tav>
                                      </p:tavLst>
                                    </p:anim>
                                    <p:animScale>
                                      <p:cBhvr>
                                        <p:cTn id="111" dur="26">
                                          <p:stCondLst>
                                            <p:cond delay="650"/>
                                          </p:stCondLst>
                                        </p:cTn>
                                        <p:tgtEl>
                                          <p:spTgt spid="3">
                                            <p:graphicEl>
                                              <a:dgm id="{6EA3B641-CB10-4C02-8E77-C17E30DC9A4C}"/>
                                            </p:graphicEl>
                                          </p:spTgt>
                                        </p:tgtEl>
                                      </p:cBhvr>
                                      <p:to x="100000" y="60000"/>
                                    </p:animScale>
                                    <p:animScale>
                                      <p:cBhvr>
                                        <p:cTn id="112" dur="166" decel="50000">
                                          <p:stCondLst>
                                            <p:cond delay="676"/>
                                          </p:stCondLst>
                                        </p:cTn>
                                        <p:tgtEl>
                                          <p:spTgt spid="3">
                                            <p:graphicEl>
                                              <a:dgm id="{6EA3B641-CB10-4C02-8E77-C17E30DC9A4C}"/>
                                            </p:graphicEl>
                                          </p:spTgt>
                                        </p:tgtEl>
                                      </p:cBhvr>
                                      <p:to x="100000" y="100000"/>
                                    </p:animScale>
                                    <p:animScale>
                                      <p:cBhvr>
                                        <p:cTn id="113" dur="26">
                                          <p:stCondLst>
                                            <p:cond delay="1312"/>
                                          </p:stCondLst>
                                        </p:cTn>
                                        <p:tgtEl>
                                          <p:spTgt spid="3">
                                            <p:graphicEl>
                                              <a:dgm id="{6EA3B641-CB10-4C02-8E77-C17E30DC9A4C}"/>
                                            </p:graphicEl>
                                          </p:spTgt>
                                        </p:tgtEl>
                                      </p:cBhvr>
                                      <p:to x="100000" y="80000"/>
                                    </p:animScale>
                                    <p:animScale>
                                      <p:cBhvr>
                                        <p:cTn id="114" dur="166" decel="50000">
                                          <p:stCondLst>
                                            <p:cond delay="1338"/>
                                          </p:stCondLst>
                                        </p:cTn>
                                        <p:tgtEl>
                                          <p:spTgt spid="3">
                                            <p:graphicEl>
                                              <a:dgm id="{6EA3B641-CB10-4C02-8E77-C17E30DC9A4C}"/>
                                            </p:graphicEl>
                                          </p:spTgt>
                                        </p:tgtEl>
                                      </p:cBhvr>
                                      <p:to x="100000" y="100000"/>
                                    </p:animScale>
                                    <p:animScale>
                                      <p:cBhvr>
                                        <p:cTn id="115" dur="26">
                                          <p:stCondLst>
                                            <p:cond delay="1642"/>
                                          </p:stCondLst>
                                        </p:cTn>
                                        <p:tgtEl>
                                          <p:spTgt spid="3">
                                            <p:graphicEl>
                                              <a:dgm id="{6EA3B641-CB10-4C02-8E77-C17E30DC9A4C}"/>
                                            </p:graphicEl>
                                          </p:spTgt>
                                        </p:tgtEl>
                                      </p:cBhvr>
                                      <p:to x="100000" y="90000"/>
                                    </p:animScale>
                                    <p:animScale>
                                      <p:cBhvr>
                                        <p:cTn id="116" dur="166" decel="50000">
                                          <p:stCondLst>
                                            <p:cond delay="1668"/>
                                          </p:stCondLst>
                                        </p:cTn>
                                        <p:tgtEl>
                                          <p:spTgt spid="3">
                                            <p:graphicEl>
                                              <a:dgm id="{6EA3B641-CB10-4C02-8E77-C17E30DC9A4C}"/>
                                            </p:graphicEl>
                                          </p:spTgt>
                                        </p:tgtEl>
                                      </p:cBhvr>
                                      <p:to x="100000" y="100000"/>
                                    </p:animScale>
                                    <p:animScale>
                                      <p:cBhvr>
                                        <p:cTn id="117" dur="26">
                                          <p:stCondLst>
                                            <p:cond delay="1808"/>
                                          </p:stCondLst>
                                        </p:cTn>
                                        <p:tgtEl>
                                          <p:spTgt spid="3">
                                            <p:graphicEl>
                                              <a:dgm id="{6EA3B641-CB10-4C02-8E77-C17E30DC9A4C}"/>
                                            </p:graphicEl>
                                          </p:spTgt>
                                        </p:tgtEl>
                                      </p:cBhvr>
                                      <p:to x="100000" y="95000"/>
                                    </p:animScale>
                                    <p:animScale>
                                      <p:cBhvr>
                                        <p:cTn id="118" dur="166" decel="50000">
                                          <p:stCondLst>
                                            <p:cond delay="1834"/>
                                          </p:stCondLst>
                                        </p:cTn>
                                        <p:tgtEl>
                                          <p:spTgt spid="3">
                                            <p:graphicEl>
                                              <a:dgm id="{6EA3B641-CB10-4C02-8E77-C17E30DC9A4C}"/>
                                            </p:graphicEl>
                                          </p:spTgt>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3">
                                            <p:graphicEl>
                                              <a:dgm id="{8EB88365-5823-4680-91FC-6DA771E254B0}"/>
                                            </p:graphicEl>
                                          </p:spTgt>
                                        </p:tgtEl>
                                        <p:attrNameLst>
                                          <p:attrName>style.visibility</p:attrName>
                                        </p:attrNameLst>
                                      </p:cBhvr>
                                      <p:to>
                                        <p:strVal val="visible"/>
                                      </p:to>
                                    </p:set>
                                    <p:animEffect transition="in" filter="wipe(down)">
                                      <p:cBhvr>
                                        <p:cTn id="121" dur="580">
                                          <p:stCondLst>
                                            <p:cond delay="0"/>
                                          </p:stCondLst>
                                        </p:cTn>
                                        <p:tgtEl>
                                          <p:spTgt spid="3">
                                            <p:graphicEl>
                                              <a:dgm id="{8EB88365-5823-4680-91FC-6DA771E254B0}"/>
                                            </p:graphicEl>
                                          </p:spTgt>
                                        </p:tgtEl>
                                      </p:cBhvr>
                                    </p:animEffect>
                                    <p:anim calcmode="lin" valueType="num">
                                      <p:cBhvr>
                                        <p:cTn id="122" dur="1822" tmFilter="0,0; 0.14,0.36; 0.43,0.73; 0.71,0.91; 1.0,1.0">
                                          <p:stCondLst>
                                            <p:cond delay="0"/>
                                          </p:stCondLst>
                                        </p:cTn>
                                        <p:tgtEl>
                                          <p:spTgt spid="3">
                                            <p:graphicEl>
                                              <a:dgm id="{8EB88365-5823-4680-91FC-6DA771E254B0}"/>
                                            </p:graphicEl>
                                          </p:spTgt>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3">
                                            <p:graphicEl>
                                              <a:dgm id="{8EB88365-5823-4680-91FC-6DA771E254B0}"/>
                                            </p:graphicEl>
                                          </p:spTgt>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3">
                                            <p:graphicEl>
                                              <a:dgm id="{8EB88365-5823-4680-91FC-6DA771E254B0}"/>
                                            </p:graphicEl>
                                          </p:spTgt>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3">
                                            <p:graphicEl>
                                              <a:dgm id="{8EB88365-5823-4680-91FC-6DA771E254B0}"/>
                                            </p:graphicEl>
                                          </p:spTgt>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3">
                                            <p:graphicEl>
                                              <a:dgm id="{8EB88365-5823-4680-91FC-6DA771E254B0}"/>
                                            </p:graphicEl>
                                          </p:spTgt>
                                        </p:tgtEl>
                                        <p:attrNameLst>
                                          <p:attrName>ppt_y</p:attrName>
                                        </p:attrNameLst>
                                      </p:cBhvr>
                                      <p:tavLst>
                                        <p:tav tm="0" fmla="#ppt_y-sin(pi*$)/81">
                                          <p:val>
                                            <p:fltVal val="0"/>
                                          </p:val>
                                        </p:tav>
                                        <p:tav tm="100000">
                                          <p:val>
                                            <p:fltVal val="1"/>
                                          </p:val>
                                        </p:tav>
                                      </p:tavLst>
                                    </p:anim>
                                    <p:animScale>
                                      <p:cBhvr>
                                        <p:cTn id="127" dur="26">
                                          <p:stCondLst>
                                            <p:cond delay="650"/>
                                          </p:stCondLst>
                                        </p:cTn>
                                        <p:tgtEl>
                                          <p:spTgt spid="3">
                                            <p:graphicEl>
                                              <a:dgm id="{8EB88365-5823-4680-91FC-6DA771E254B0}"/>
                                            </p:graphicEl>
                                          </p:spTgt>
                                        </p:tgtEl>
                                      </p:cBhvr>
                                      <p:to x="100000" y="60000"/>
                                    </p:animScale>
                                    <p:animScale>
                                      <p:cBhvr>
                                        <p:cTn id="128" dur="166" decel="50000">
                                          <p:stCondLst>
                                            <p:cond delay="676"/>
                                          </p:stCondLst>
                                        </p:cTn>
                                        <p:tgtEl>
                                          <p:spTgt spid="3">
                                            <p:graphicEl>
                                              <a:dgm id="{8EB88365-5823-4680-91FC-6DA771E254B0}"/>
                                            </p:graphicEl>
                                          </p:spTgt>
                                        </p:tgtEl>
                                      </p:cBhvr>
                                      <p:to x="100000" y="100000"/>
                                    </p:animScale>
                                    <p:animScale>
                                      <p:cBhvr>
                                        <p:cTn id="129" dur="26">
                                          <p:stCondLst>
                                            <p:cond delay="1312"/>
                                          </p:stCondLst>
                                        </p:cTn>
                                        <p:tgtEl>
                                          <p:spTgt spid="3">
                                            <p:graphicEl>
                                              <a:dgm id="{8EB88365-5823-4680-91FC-6DA771E254B0}"/>
                                            </p:graphicEl>
                                          </p:spTgt>
                                        </p:tgtEl>
                                      </p:cBhvr>
                                      <p:to x="100000" y="80000"/>
                                    </p:animScale>
                                    <p:animScale>
                                      <p:cBhvr>
                                        <p:cTn id="130" dur="166" decel="50000">
                                          <p:stCondLst>
                                            <p:cond delay="1338"/>
                                          </p:stCondLst>
                                        </p:cTn>
                                        <p:tgtEl>
                                          <p:spTgt spid="3">
                                            <p:graphicEl>
                                              <a:dgm id="{8EB88365-5823-4680-91FC-6DA771E254B0}"/>
                                            </p:graphicEl>
                                          </p:spTgt>
                                        </p:tgtEl>
                                      </p:cBhvr>
                                      <p:to x="100000" y="100000"/>
                                    </p:animScale>
                                    <p:animScale>
                                      <p:cBhvr>
                                        <p:cTn id="131" dur="26">
                                          <p:stCondLst>
                                            <p:cond delay="1642"/>
                                          </p:stCondLst>
                                        </p:cTn>
                                        <p:tgtEl>
                                          <p:spTgt spid="3">
                                            <p:graphicEl>
                                              <a:dgm id="{8EB88365-5823-4680-91FC-6DA771E254B0}"/>
                                            </p:graphicEl>
                                          </p:spTgt>
                                        </p:tgtEl>
                                      </p:cBhvr>
                                      <p:to x="100000" y="90000"/>
                                    </p:animScale>
                                    <p:animScale>
                                      <p:cBhvr>
                                        <p:cTn id="132" dur="166" decel="50000">
                                          <p:stCondLst>
                                            <p:cond delay="1668"/>
                                          </p:stCondLst>
                                        </p:cTn>
                                        <p:tgtEl>
                                          <p:spTgt spid="3">
                                            <p:graphicEl>
                                              <a:dgm id="{8EB88365-5823-4680-91FC-6DA771E254B0}"/>
                                            </p:graphicEl>
                                          </p:spTgt>
                                        </p:tgtEl>
                                      </p:cBhvr>
                                      <p:to x="100000" y="100000"/>
                                    </p:animScale>
                                    <p:animScale>
                                      <p:cBhvr>
                                        <p:cTn id="133" dur="26">
                                          <p:stCondLst>
                                            <p:cond delay="1808"/>
                                          </p:stCondLst>
                                        </p:cTn>
                                        <p:tgtEl>
                                          <p:spTgt spid="3">
                                            <p:graphicEl>
                                              <a:dgm id="{8EB88365-5823-4680-91FC-6DA771E254B0}"/>
                                            </p:graphicEl>
                                          </p:spTgt>
                                        </p:tgtEl>
                                      </p:cBhvr>
                                      <p:to x="100000" y="95000"/>
                                    </p:animScale>
                                    <p:animScale>
                                      <p:cBhvr>
                                        <p:cTn id="134" dur="166" decel="50000">
                                          <p:stCondLst>
                                            <p:cond delay="1834"/>
                                          </p:stCondLst>
                                        </p:cTn>
                                        <p:tgtEl>
                                          <p:spTgt spid="3">
                                            <p:graphicEl>
                                              <a:dgm id="{8EB88365-5823-4680-91FC-6DA771E254B0}"/>
                                            </p:graphicEl>
                                          </p:spTgt>
                                        </p:tgtEl>
                                      </p:cBhvr>
                                      <p:to x="100000" y="100000"/>
                                    </p:animScale>
                                  </p:childTnLst>
                                </p:cTn>
                              </p:par>
                              <p:par>
                                <p:cTn id="135" presetID="26" presetClass="entr" presetSubtype="0" fill="hold" grpId="0" nodeType="withEffect">
                                  <p:stCondLst>
                                    <p:cond delay="0"/>
                                  </p:stCondLst>
                                  <p:childTnLst>
                                    <p:set>
                                      <p:cBhvr>
                                        <p:cTn id="136" dur="1" fill="hold">
                                          <p:stCondLst>
                                            <p:cond delay="0"/>
                                          </p:stCondLst>
                                        </p:cTn>
                                        <p:tgtEl>
                                          <p:spTgt spid="3">
                                            <p:graphicEl>
                                              <a:dgm id="{C94AD6E6-0CE3-4143-979B-63EAF193BA58}"/>
                                            </p:graphicEl>
                                          </p:spTgt>
                                        </p:tgtEl>
                                        <p:attrNameLst>
                                          <p:attrName>style.visibility</p:attrName>
                                        </p:attrNameLst>
                                      </p:cBhvr>
                                      <p:to>
                                        <p:strVal val="visible"/>
                                      </p:to>
                                    </p:set>
                                    <p:animEffect transition="in" filter="wipe(down)">
                                      <p:cBhvr>
                                        <p:cTn id="137" dur="580">
                                          <p:stCondLst>
                                            <p:cond delay="0"/>
                                          </p:stCondLst>
                                        </p:cTn>
                                        <p:tgtEl>
                                          <p:spTgt spid="3">
                                            <p:graphicEl>
                                              <a:dgm id="{C94AD6E6-0CE3-4143-979B-63EAF193BA58}"/>
                                            </p:graphicEl>
                                          </p:spTgt>
                                        </p:tgtEl>
                                      </p:cBhvr>
                                    </p:animEffect>
                                    <p:anim calcmode="lin" valueType="num">
                                      <p:cBhvr>
                                        <p:cTn id="138" dur="1822" tmFilter="0,0; 0.14,0.36; 0.43,0.73; 0.71,0.91; 1.0,1.0">
                                          <p:stCondLst>
                                            <p:cond delay="0"/>
                                          </p:stCondLst>
                                        </p:cTn>
                                        <p:tgtEl>
                                          <p:spTgt spid="3">
                                            <p:graphicEl>
                                              <a:dgm id="{C94AD6E6-0CE3-4143-979B-63EAF193BA58}"/>
                                            </p:graphicEl>
                                          </p:spTgt>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3">
                                            <p:graphicEl>
                                              <a:dgm id="{C94AD6E6-0CE3-4143-979B-63EAF193BA58}"/>
                                            </p:graphicEl>
                                          </p:spTgt>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3">
                                            <p:graphicEl>
                                              <a:dgm id="{C94AD6E6-0CE3-4143-979B-63EAF193BA58}"/>
                                            </p:graphicEl>
                                          </p:spTgt>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3">
                                            <p:graphicEl>
                                              <a:dgm id="{C94AD6E6-0CE3-4143-979B-63EAF193BA58}"/>
                                            </p:graphicEl>
                                          </p:spTgt>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3">
                                            <p:graphicEl>
                                              <a:dgm id="{C94AD6E6-0CE3-4143-979B-63EAF193BA58}"/>
                                            </p:graphicEl>
                                          </p:spTgt>
                                        </p:tgtEl>
                                        <p:attrNameLst>
                                          <p:attrName>ppt_y</p:attrName>
                                        </p:attrNameLst>
                                      </p:cBhvr>
                                      <p:tavLst>
                                        <p:tav tm="0" fmla="#ppt_y-sin(pi*$)/81">
                                          <p:val>
                                            <p:fltVal val="0"/>
                                          </p:val>
                                        </p:tav>
                                        <p:tav tm="100000">
                                          <p:val>
                                            <p:fltVal val="1"/>
                                          </p:val>
                                        </p:tav>
                                      </p:tavLst>
                                    </p:anim>
                                    <p:animScale>
                                      <p:cBhvr>
                                        <p:cTn id="143" dur="26">
                                          <p:stCondLst>
                                            <p:cond delay="650"/>
                                          </p:stCondLst>
                                        </p:cTn>
                                        <p:tgtEl>
                                          <p:spTgt spid="3">
                                            <p:graphicEl>
                                              <a:dgm id="{C94AD6E6-0CE3-4143-979B-63EAF193BA58}"/>
                                            </p:graphicEl>
                                          </p:spTgt>
                                        </p:tgtEl>
                                      </p:cBhvr>
                                      <p:to x="100000" y="60000"/>
                                    </p:animScale>
                                    <p:animScale>
                                      <p:cBhvr>
                                        <p:cTn id="144" dur="166" decel="50000">
                                          <p:stCondLst>
                                            <p:cond delay="676"/>
                                          </p:stCondLst>
                                        </p:cTn>
                                        <p:tgtEl>
                                          <p:spTgt spid="3">
                                            <p:graphicEl>
                                              <a:dgm id="{C94AD6E6-0CE3-4143-979B-63EAF193BA58}"/>
                                            </p:graphicEl>
                                          </p:spTgt>
                                        </p:tgtEl>
                                      </p:cBhvr>
                                      <p:to x="100000" y="100000"/>
                                    </p:animScale>
                                    <p:animScale>
                                      <p:cBhvr>
                                        <p:cTn id="145" dur="26">
                                          <p:stCondLst>
                                            <p:cond delay="1312"/>
                                          </p:stCondLst>
                                        </p:cTn>
                                        <p:tgtEl>
                                          <p:spTgt spid="3">
                                            <p:graphicEl>
                                              <a:dgm id="{C94AD6E6-0CE3-4143-979B-63EAF193BA58}"/>
                                            </p:graphicEl>
                                          </p:spTgt>
                                        </p:tgtEl>
                                      </p:cBhvr>
                                      <p:to x="100000" y="80000"/>
                                    </p:animScale>
                                    <p:animScale>
                                      <p:cBhvr>
                                        <p:cTn id="146" dur="166" decel="50000">
                                          <p:stCondLst>
                                            <p:cond delay="1338"/>
                                          </p:stCondLst>
                                        </p:cTn>
                                        <p:tgtEl>
                                          <p:spTgt spid="3">
                                            <p:graphicEl>
                                              <a:dgm id="{C94AD6E6-0CE3-4143-979B-63EAF193BA58}"/>
                                            </p:graphicEl>
                                          </p:spTgt>
                                        </p:tgtEl>
                                      </p:cBhvr>
                                      <p:to x="100000" y="100000"/>
                                    </p:animScale>
                                    <p:animScale>
                                      <p:cBhvr>
                                        <p:cTn id="147" dur="26">
                                          <p:stCondLst>
                                            <p:cond delay="1642"/>
                                          </p:stCondLst>
                                        </p:cTn>
                                        <p:tgtEl>
                                          <p:spTgt spid="3">
                                            <p:graphicEl>
                                              <a:dgm id="{C94AD6E6-0CE3-4143-979B-63EAF193BA58}"/>
                                            </p:graphicEl>
                                          </p:spTgt>
                                        </p:tgtEl>
                                      </p:cBhvr>
                                      <p:to x="100000" y="90000"/>
                                    </p:animScale>
                                    <p:animScale>
                                      <p:cBhvr>
                                        <p:cTn id="148" dur="166" decel="50000">
                                          <p:stCondLst>
                                            <p:cond delay="1668"/>
                                          </p:stCondLst>
                                        </p:cTn>
                                        <p:tgtEl>
                                          <p:spTgt spid="3">
                                            <p:graphicEl>
                                              <a:dgm id="{C94AD6E6-0CE3-4143-979B-63EAF193BA58}"/>
                                            </p:graphicEl>
                                          </p:spTgt>
                                        </p:tgtEl>
                                      </p:cBhvr>
                                      <p:to x="100000" y="100000"/>
                                    </p:animScale>
                                    <p:animScale>
                                      <p:cBhvr>
                                        <p:cTn id="149" dur="26">
                                          <p:stCondLst>
                                            <p:cond delay="1808"/>
                                          </p:stCondLst>
                                        </p:cTn>
                                        <p:tgtEl>
                                          <p:spTgt spid="3">
                                            <p:graphicEl>
                                              <a:dgm id="{C94AD6E6-0CE3-4143-979B-63EAF193BA58}"/>
                                            </p:graphicEl>
                                          </p:spTgt>
                                        </p:tgtEl>
                                      </p:cBhvr>
                                      <p:to x="100000" y="95000"/>
                                    </p:animScale>
                                    <p:animScale>
                                      <p:cBhvr>
                                        <p:cTn id="150" dur="166" decel="50000">
                                          <p:stCondLst>
                                            <p:cond delay="1834"/>
                                          </p:stCondLst>
                                        </p:cTn>
                                        <p:tgtEl>
                                          <p:spTgt spid="3">
                                            <p:graphicEl>
                                              <a:dgm id="{C94AD6E6-0CE3-4143-979B-63EAF193BA58}"/>
                                            </p:graphicEl>
                                          </p:spTgt>
                                        </p:tgtEl>
                                      </p:cBhvr>
                                      <p:to x="100000" y="100000"/>
                                    </p:animScale>
                                  </p:childTnLst>
                                </p:cTn>
                              </p:par>
                            </p:childTnLst>
                          </p:cTn>
                        </p:par>
                      </p:childTnLst>
                    </p:cTn>
                  </p:par>
                  <p:par>
                    <p:cTn id="151" fill="hold">
                      <p:stCondLst>
                        <p:cond delay="indefinite"/>
                      </p:stCondLst>
                      <p:childTnLst>
                        <p:par>
                          <p:cTn id="152" fill="hold">
                            <p:stCondLst>
                              <p:cond delay="0"/>
                            </p:stCondLst>
                            <p:childTnLst>
                              <p:par>
                                <p:cTn id="153" presetID="26" presetClass="entr" presetSubtype="0" fill="hold" grpId="0" nodeType="clickEffect">
                                  <p:stCondLst>
                                    <p:cond delay="0"/>
                                  </p:stCondLst>
                                  <p:childTnLst>
                                    <p:set>
                                      <p:cBhvr>
                                        <p:cTn id="154" dur="1" fill="hold">
                                          <p:stCondLst>
                                            <p:cond delay="0"/>
                                          </p:stCondLst>
                                        </p:cTn>
                                        <p:tgtEl>
                                          <p:spTgt spid="3">
                                            <p:graphicEl>
                                              <a:dgm id="{E96454D9-C477-4F94-BEDD-A10EF9C20ED7}"/>
                                            </p:graphicEl>
                                          </p:spTgt>
                                        </p:tgtEl>
                                        <p:attrNameLst>
                                          <p:attrName>style.visibility</p:attrName>
                                        </p:attrNameLst>
                                      </p:cBhvr>
                                      <p:to>
                                        <p:strVal val="visible"/>
                                      </p:to>
                                    </p:set>
                                    <p:animEffect transition="in" filter="wipe(down)">
                                      <p:cBhvr>
                                        <p:cTn id="155" dur="580">
                                          <p:stCondLst>
                                            <p:cond delay="0"/>
                                          </p:stCondLst>
                                        </p:cTn>
                                        <p:tgtEl>
                                          <p:spTgt spid="3">
                                            <p:graphicEl>
                                              <a:dgm id="{E96454D9-C477-4F94-BEDD-A10EF9C20ED7}"/>
                                            </p:graphicEl>
                                          </p:spTgt>
                                        </p:tgtEl>
                                      </p:cBhvr>
                                    </p:animEffect>
                                    <p:anim calcmode="lin" valueType="num">
                                      <p:cBhvr>
                                        <p:cTn id="156" dur="1822" tmFilter="0,0; 0.14,0.36; 0.43,0.73; 0.71,0.91; 1.0,1.0">
                                          <p:stCondLst>
                                            <p:cond delay="0"/>
                                          </p:stCondLst>
                                        </p:cTn>
                                        <p:tgtEl>
                                          <p:spTgt spid="3">
                                            <p:graphicEl>
                                              <a:dgm id="{E96454D9-C477-4F94-BEDD-A10EF9C20ED7}"/>
                                            </p:graphicEl>
                                          </p:spTgt>
                                        </p:tgtEl>
                                        <p:attrNameLst>
                                          <p:attrName>ppt_x</p:attrName>
                                        </p:attrNameLst>
                                      </p:cBhvr>
                                      <p:tavLst>
                                        <p:tav tm="0">
                                          <p:val>
                                            <p:strVal val="#ppt_x-0.25"/>
                                          </p:val>
                                        </p:tav>
                                        <p:tav tm="100000">
                                          <p:val>
                                            <p:strVal val="#ppt_x"/>
                                          </p:val>
                                        </p:tav>
                                      </p:tavLst>
                                    </p:anim>
                                    <p:anim calcmode="lin" valueType="num">
                                      <p:cBhvr>
                                        <p:cTn id="157" dur="664" tmFilter="0.0,0.0; 0.25,0.07; 0.50,0.2; 0.75,0.467; 1.0,1.0">
                                          <p:stCondLst>
                                            <p:cond delay="0"/>
                                          </p:stCondLst>
                                        </p:cTn>
                                        <p:tgtEl>
                                          <p:spTgt spid="3">
                                            <p:graphicEl>
                                              <a:dgm id="{E96454D9-C477-4F94-BEDD-A10EF9C20ED7}"/>
                                            </p:graphicEl>
                                          </p:spTgt>
                                        </p:tgtEl>
                                        <p:attrNameLst>
                                          <p:attrName>ppt_y</p:attrName>
                                        </p:attrNameLst>
                                      </p:cBhvr>
                                      <p:tavLst>
                                        <p:tav tm="0" fmla="#ppt_y-sin(pi*$)/3">
                                          <p:val>
                                            <p:fltVal val="0.5"/>
                                          </p:val>
                                        </p:tav>
                                        <p:tav tm="100000">
                                          <p:val>
                                            <p:fltVal val="1"/>
                                          </p:val>
                                        </p:tav>
                                      </p:tavLst>
                                    </p:anim>
                                    <p:anim calcmode="lin" valueType="num">
                                      <p:cBhvr>
                                        <p:cTn id="158" dur="664" tmFilter="0, 0; 0.125,0.2665; 0.25,0.4; 0.375,0.465; 0.5,0.5;  0.625,0.535; 0.75,0.6; 0.875,0.7335; 1,1">
                                          <p:stCondLst>
                                            <p:cond delay="664"/>
                                          </p:stCondLst>
                                        </p:cTn>
                                        <p:tgtEl>
                                          <p:spTgt spid="3">
                                            <p:graphicEl>
                                              <a:dgm id="{E96454D9-C477-4F94-BEDD-A10EF9C20ED7}"/>
                                            </p:graphicEl>
                                          </p:spTgt>
                                        </p:tgtEl>
                                        <p:attrNameLst>
                                          <p:attrName>ppt_y</p:attrName>
                                        </p:attrNameLst>
                                      </p:cBhvr>
                                      <p:tavLst>
                                        <p:tav tm="0" fmla="#ppt_y-sin(pi*$)/9">
                                          <p:val>
                                            <p:fltVal val="0"/>
                                          </p:val>
                                        </p:tav>
                                        <p:tav tm="100000">
                                          <p:val>
                                            <p:fltVal val="1"/>
                                          </p:val>
                                        </p:tav>
                                      </p:tavLst>
                                    </p:anim>
                                    <p:anim calcmode="lin" valueType="num">
                                      <p:cBhvr>
                                        <p:cTn id="159" dur="332" tmFilter="0, 0; 0.125,0.2665; 0.25,0.4; 0.375,0.465; 0.5,0.5;  0.625,0.535; 0.75,0.6; 0.875,0.7335; 1,1">
                                          <p:stCondLst>
                                            <p:cond delay="1324"/>
                                          </p:stCondLst>
                                        </p:cTn>
                                        <p:tgtEl>
                                          <p:spTgt spid="3">
                                            <p:graphicEl>
                                              <a:dgm id="{E96454D9-C477-4F94-BEDD-A10EF9C20ED7}"/>
                                            </p:graphicEl>
                                          </p:spTgt>
                                        </p:tgtEl>
                                        <p:attrNameLst>
                                          <p:attrName>ppt_y</p:attrName>
                                        </p:attrNameLst>
                                      </p:cBhvr>
                                      <p:tavLst>
                                        <p:tav tm="0" fmla="#ppt_y-sin(pi*$)/27">
                                          <p:val>
                                            <p:fltVal val="0"/>
                                          </p:val>
                                        </p:tav>
                                        <p:tav tm="100000">
                                          <p:val>
                                            <p:fltVal val="1"/>
                                          </p:val>
                                        </p:tav>
                                      </p:tavLst>
                                    </p:anim>
                                    <p:anim calcmode="lin" valueType="num">
                                      <p:cBhvr>
                                        <p:cTn id="160" dur="164" tmFilter="0, 0; 0.125,0.2665; 0.25,0.4; 0.375,0.465; 0.5,0.5;  0.625,0.535; 0.75,0.6; 0.875,0.7335; 1,1">
                                          <p:stCondLst>
                                            <p:cond delay="1656"/>
                                          </p:stCondLst>
                                        </p:cTn>
                                        <p:tgtEl>
                                          <p:spTgt spid="3">
                                            <p:graphicEl>
                                              <a:dgm id="{E96454D9-C477-4F94-BEDD-A10EF9C20ED7}"/>
                                            </p:graphicEl>
                                          </p:spTgt>
                                        </p:tgtEl>
                                        <p:attrNameLst>
                                          <p:attrName>ppt_y</p:attrName>
                                        </p:attrNameLst>
                                      </p:cBhvr>
                                      <p:tavLst>
                                        <p:tav tm="0" fmla="#ppt_y-sin(pi*$)/81">
                                          <p:val>
                                            <p:fltVal val="0"/>
                                          </p:val>
                                        </p:tav>
                                        <p:tav tm="100000">
                                          <p:val>
                                            <p:fltVal val="1"/>
                                          </p:val>
                                        </p:tav>
                                      </p:tavLst>
                                    </p:anim>
                                    <p:animScale>
                                      <p:cBhvr>
                                        <p:cTn id="161" dur="26">
                                          <p:stCondLst>
                                            <p:cond delay="650"/>
                                          </p:stCondLst>
                                        </p:cTn>
                                        <p:tgtEl>
                                          <p:spTgt spid="3">
                                            <p:graphicEl>
                                              <a:dgm id="{E96454D9-C477-4F94-BEDD-A10EF9C20ED7}"/>
                                            </p:graphicEl>
                                          </p:spTgt>
                                        </p:tgtEl>
                                      </p:cBhvr>
                                      <p:to x="100000" y="60000"/>
                                    </p:animScale>
                                    <p:animScale>
                                      <p:cBhvr>
                                        <p:cTn id="162" dur="166" decel="50000">
                                          <p:stCondLst>
                                            <p:cond delay="676"/>
                                          </p:stCondLst>
                                        </p:cTn>
                                        <p:tgtEl>
                                          <p:spTgt spid="3">
                                            <p:graphicEl>
                                              <a:dgm id="{E96454D9-C477-4F94-BEDD-A10EF9C20ED7}"/>
                                            </p:graphicEl>
                                          </p:spTgt>
                                        </p:tgtEl>
                                      </p:cBhvr>
                                      <p:to x="100000" y="100000"/>
                                    </p:animScale>
                                    <p:animScale>
                                      <p:cBhvr>
                                        <p:cTn id="163" dur="26">
                                          <p:stCondLst>
                                            <p:cond delay="1312"/>
                                          </p:stCondLst>
                                        </p:cTn>
                                        <p:tgtEl>
                                          <p:spTgt spid="3">
                                            <p:graphicEl>
                                              <a:dgm id="{E96454D9-C477-4F94-BEDD-A10EF9C20ED7}"/>
                                            </p:graphicEl>
                                          </p:spTgt>
                                        </p:tgtEl>
                                      </p:cBhvr>
                                      <p:to x="100000" y="80000"/>
                                    </p:animScale>
                                    <p:animScale>
                                      <p:cBhvr>
                                        <p:cTn id="164" dur="166" decel="50000">
                                          <p:stCondLst>
                                            <p:cond delay="1338"/>
                                          </p:stCondLst>
                                        </p:cTn>
                                        <p:tgtEl>
                                          <p:spTgt spid="3">
                                            <p:graphicEl>
                                              <a:dgm id="{E96454D9-C477-4F94-BEDD-A10EF9C20ED7}"/>
                                            </p:graphicEl>
                                          </p:spTgt>
                                        </p:tgtEl>
                                      </p:cBhvr>
                                      <p:to x="100000" y="100000"/>
                                    </p:animScale>
                                    <p:animScale>
                                      <p:cBhvr>
                                        <p:cTn id="165" dur="26">
                                          <p:stCondLst>
                                            <p:cond delay="1642"/>
                                          </p:stCondLst>
                                        </p:cTn>
                                        <p:tgtEl>
                                          <p:spTgt spid="3">
                                            <p:graphicEl>
                                              <a:dgm id="{E96454D9-C477-4F94-BEDD-A10EF9C20ED7}"/>
                                            </p:graphicEl>
                                          </p:spTgt>
                                        </p:tgtEl>
                                      </p:cBhvr>
                                      <p:to x="100000" y="90000"/>
                                    </p:animScale>
                                    <p:animScale>
                                      <p:cBhvr>
                                        <p:cTn id="166" dur="166" decel="50000">
                                          <p:stCondLst>
                                            <p:cond delay="1668"/>
                                          </p:stCondLst>
                                        </p:cTn>
                                        <p:tgtEl>
                                          <p:spTgt spid="3">
                                            <p:graphicEl>
                                              <a:dgm id="{E96454D9-C477-4F94-BEDD-A10EF9C20ED7}"/>
                                            </p:graphicEl>
                                          </p:spTgt>
                                        </p:tgtEl>
                                      </p:cBhvr>
                                      <p:to x="100000" y="100000"/>
                                    </p:animScale>
                                    <p:animScale>
                                      <p:cBhvr>
                                        <p:cTn id="167" dur="26">
                                          <p:stCondLst>
                                            <p:cond delay="1808"/>
                                          </p:stCondLst>
                                        </p:cTn>
                                        <p:tgtEl>
                                          <p:spTgt spid="3">
                                            <p:graphicEl>
                                              <a:dgm id="{E96454D9-C477-4F94-BEDD-A10EF9C20ED7}"/>
                                            </p:graphicEl>
                                          </p:spTgt>
                                        </p:tgtEl>
                                      </p:cBhvr>
                                      <p:to x="100000" y="95000"/>
                                    </p:animScale>
                                    <p:animScale>
                                      <p:cBhvr>
                                        <p:cTn id="168" dur="166" decel="50000">
                                          <p:stCondLst>
                                            <p:cond delay="1834"/>
                                          </p:stCondLst>
                                        </p:cTn>
                                        <p:tgtEl>
                                          <p:spTgt spid="3">
                                            <p:graphicEl>
                                              <a:dgm id="{E96454D9-C477-4F94-BEDD-A10EF9C20ED7}"/>
                                            </p:graphicEl>
                                          </p:spTgt>
                                        </p:tgtEl>
                                      </p:cBhvr>
                                      <p:to x="100000" y="100000"/>
                                    </p:animScale>
                                  </p:childTnLst>
                                </p:cTn>
                              </p:par>
                              <p:par>
                                <p:cTn id="169" presetID="26" presetClass="entr" presetSubtype="0" fill="hold" grpId="0" nodeType="withEffect">
                                  <p:stCondLst>
                                    <p:cond delay="0"/>
                                  </p:stCondLst>
                                  <p:childTnLst>
                                    <p:set>
                                      <p:cBhvr>
                                        <p:cTn id="170" dur="1" fill="hold">
                                          <p:stCondLst>
                                            <p:cond delay="0"/>
                                          </p:stCondLst>
                                        </p:cTn>
                                        <p:tgtEl>
                                          <p:spTgt spid="3">
                                            <p:graphicEl>
                                              <a:dgm id="{82F2A8CD-E045-4930-8942-77E9750404BC}"/>
                                            </p:graphicEl>
                                          </p:spTgt>
                                        </p:tgtEl>
                                        <p:attrNameLst>
                                          <p:attrName>style.visibility</p:attrName>
                                        </p:attrNameLst>
                                      </p:cBhvr>
                                      <p:to>
                                        <p:strVal val="visible"/>
                                      </p:to>
                                    </p:set>
                                    <p:animEffect transition="in" filter="wipe(down)">
                                      <p:cBhvr>
                                        <p:cTn id="171" dur="580">
                                          <p:stCondLst>
                                            <p:cond delay="0"/>
                                          </p:stCondLst>
                                        </p:cTn>
                                        <p:tgtEl>
                                          <p:spTgt spid="3">
                                            <p:graphicEl>
                                              <a:dgm id="{82F2A8CD-E045-4930-8942-77E9750404BC}"/>
                                            </p:graphicEl>
                                          </p:spTgt>
                                        </p:tgtEl>
                                      </p:cBhvr>
                                    </p:animEffect>
                                    <p:anim calcmode="lin" valueType="num">
                                      <p:cBhvr>
                                        <p:cTn id="172" dur="1822" tmFilter="0,0; 0.14,0.36; 0.43,0.73; 0.71,0.91; 1.0,1.0">
                                          <p:stCondLst>
                                            <p:cond delay="0"/>
                                          </p:stCondLst>
                                        </p:cTn>
                                        <p:tgtEl>
                                          <p:spTgt spid="3">
                                            <p:graphicEl>
                                              <a:dgm id="{82F2A8CD-E045-4930-8942-77E9750404BC}"/>
                                            </p:graphicEl>
                                          </p:spTgt>
                                        </p:tgtEl>
                                        <p:attrNameLst>
                                          <p:attrName>ppt_x</p:attrName>
                                        </p:attrNameLst>
                                      </p:cBhvr>
                                      <p:tavLst>
                                        <p:tav tm="0">
                                          <p:val>
                                            <p:strVal val="#ppt_x-0.25"/>
                                          </p:val>
                                        </p:tav>
                                        <p:tav tm="100000">
                                          <p:val>
                                            <p:strVal val="#ppt_x"/>
                                          </p:val>
                                        </p:tav>
                                      </p:tavLst>
                                    </p:anim>
                                    <p:anim calcmode="lin" valueType="num">
                                      <p:cBhvr>
                                        <p:cTn id="173" dur="664" tmFilter="0.0,0.0; 0.25,0.07; 0.50,0.2; 0.75,0.467; 1.0,1.0">
                                          <p:stCondLst>
                                            <p:cond delay="0"/>
                                          </p:stCondLst>
                                        </p:cTn>
                                        <p:tgtEl>
                                          <p:spTgt spid="3">
                                            <p:graphicEl>
                                              <a:dgm id="{82F2A8CD-E045-4930-8942-77E9750404BC}"/>
                                            </p:graphicEl>
                                          </p:spTgt>
                                        </p:tgtEl>
                                        <p:attrNameLst>
                                          <p:attrName>ppt_y</p:attrName>
                                        </p:attrNameLst>
                                      </p:cBhvr>
                                      <p:tavLst>
                                        <p:tav tm="0" fmla="#ppt_y-sin(pi*$)/3">
                                          <p:val>
                                            <p:fltVal val="0.5"/>
                                          </p:val>
                                        </p:tav>
                                        <p:tav tm="100000">
                                          <p:val>
                                            <p:fltVal val="1"/>
                                          </p:val>
                                        </p:tav>
                                      </p:tavLst>
                                    </p:anim>
                                    <p:anim calcmode="lin" valueType="num">
                                      <p:cBhvr>
                                        <p:cTn id="174" dur="664" tmFilter="0, 0; 0.125,0.2665; 0.25,0.4; 0.375,0.465; 0.5,0.5;  0.625,0.535; 0.75,0.6; 0.875,0.7335; 1,1">
                                          <p:stCondLst>
                                            <p:cond delay="664"/>
                                          </p:stCondLst>
                                        </p:cTn>
                                        <p:tgtEl>
                                          <p:spTgt spid="3">
                                            <p:graphicEl>
                                              <a:dgm id="{82F2A8CD-E045-4930-8942-77E9750404BC}"/>
                                            </p:graphicEl>
                                          </p:spTgt>
                                        </p:tgtEl>
                                        <p:attrNameLst>
                                          <p:attrName>ppt_y</p:attrName>
                                        </p:attrNameLst>
                                      </p:cBhvr>
                                      <p:tavLst>
                                        <p:tav tm="0" fmla="#ppt_y-sin(pi*$)/9">
                                          <p:val>
                                            <p:fltVal val="0"/>
                                          </p:val>
                                        </p:tav>
                                        <p:tav tm="100000">
                                          <p:val>
                                            <p:fltVal val="1"/>
                                          </p:val>
                                        </p:tav>
                                      </p:tavLst>
                                    </p:anim>
                                    <p:anim calcmode="lin" valueType="num">
                                      <p:cBhvr>
                                        <p:cTn id="175" dur="332" tmFilter="0, 0; 0.125,0.2665; 0.25,0.4; 0.375,0.465; 0.5,0.5;  0.625,0.535; 0.75,0.6; 0.875,0.7335; 1,1">
                                          <p:stCondLst>
                                            <p:cond delay="1324"/>
                                          </p:stCondLst>
                                        </p:cTn>
                                        <p:tgtEl>
                                          <p:spTgt spid="3">
                                            <p:graphicEl>
                                              <a:dgm id="{82F2A8CD-E045-4930-8942-77E9750404BC}"/>
                                            </p:graphicEl>
                                          </p:spTgt>
                                        </p:tgtEl>
                                        <p:attrNameLst>
                                          <p:attrName>ppt_y</p:attrName>
                                        </p:attrNameLst>
                                      </p:cBhvr>
                                      <p:tavLst>
                                        <p:tav tm="0" fmla="#ppt_y-sin(pi*$)/27">
                                          <p:val>
                                            <p:fltVal val="0"/>
                                          </p:val>
                                        </p:tav>
                                        <p:tav tm="100000">
                                          <p:val>
                                            <p:fltVal val="1"/>
                                          </p:val>
                                        </p:tav>
                                      </p:tavLst>
                                    </p:anim>
                                    <p:anim calcmode="lin" valueType="num">
                                      <p:cBhvr>
                                        <p:cTn id="176" dur="164" tmFilter="0, 0; 0.125,0.2665; 0.25,0.4; 0.375,0.465; 0.5,0.5;  0.625,0.535; 0.75,0.6; 0.875,0.7335; 1,1">
                                          <p:stCondLst>
                                            <p:cond delay="1656"/>
                                          </p:stCondLst>
                                        </p:cTn>
                                        <p:tgtEl>
                                          <p:spTgt spid="3">
                                            <p:graphicEl>
                                              <a:dgm id="{82F2A8CD-E045-4930-8942-77E9750404BC}"/>
                                            </p:graphicEl>
                                          </p:spTgt>
                                        </p:tgtEl>
                                        <p:attrNameLst>
                                          <p:attrName>ppt_y</p:attrName>
                                        </p:attrNameLst>
                                      </p:cBhvr>
                                      <p:tavLst>
                                        <p:tav tm="0" fmla="#ppt_y-sin(pi*$)/81">
                                          <p:val>
                                            <p:fltVal val="0"/>
                                          </p:val>
                                        </p:tav>
                                        <p:tav tm="100000">
                                          <p:val>
                                            <p:fltVal val="1"/>
                                          </p:val>
                                        </p:tav>
                                      </p:tavLst>
                                    </p:anim>
                                    <p:animScale>
                                      <p:cBhvr>
                                        <p:cTn id="177" dur="26">
                                          <p:stCondLst>
                                            <p:cond delay="650"/>
                                          </p:stCondLst>
                                        </p:cTn>
                                        <p:tgtEl>
                                          <p:spTgt spid="3">
                                            <p:graphicEl>
                                              <a:dgm id="{82F2A8CD-E045-4930-8942-77E9750404BC}"/>
                                            </p:graphicEl>
                                          </p:spTgt>
                                        </p:tgtEl>
                                      </p:cBhvr>
                                      <p:to x="100000" y="60000"/>
                                    </p:animScale>
                                    <p:animScale>
                                      <p:cBhvr>
                                        <p:cTn id="178" dur="166" decel="50000">
                                          <p:stCondLst>
                                            <p:cond delay="676"/>
                                          </p:stCondLst>
                                        </p:cTn>
                                        <p:tgtEl>
                                          <p:spTgt spid="3">
                                            <p:graphicEl>
                                              <a:dgm id="{82F2A8CD-E045-4930-8942-77E9750404BC}"/>
                                            </p:graphicEl>
                                          </p:spTgt>
                                        </p:tgtEl>
                                      </p:cBhvr>
                                      <p:to x="100000" y="100000"/>
                                    </p:animScale>
                                    <p:animScale>
                                      <p:cBhvr>
                                        <p:cTn id="179" dur="26">
                                          <p:stCondLst>
                                            <p:cond delay="1312"/>
                                          </p:stCondLst>
                                        </p:cTn>
                                        <p:tgtEl>
                                          <p:spTgt spid="3">
                                            <p:graphicEl>
                                              <a:dgm id="{82F2A8CD-E045-4930-8942-77E9750404BC}"/>
                                            </p:graphicEl>
                                          </p:spTgt>
                                        </p:tgtEl>
                                      </p:cBhvr>
                                      <p:to x="100000" y="80000"/>
                                    </p:animScale>
                                    <p:animScale>
                                      <p:cBhvr>
                                        <p:cTn id="180" dur="166" decel="50000">
                                          <p:stCondLst>
                                            <p:cond delay="1338"/>
                                          </p:stCondLst>
                                        </p:cTn>
                                        <p:tgtEl>
                                          <p:spTgt spid="3">
                                            <p:graphicEl>
                                              <a:dgm id="{82F2A8CD-E045-4930-8942-77E9750404BC}"/>
                                            </p:graphicEl>
                                          </p:spTgt>
                                        </p:tgtEl>
                                      </p:cBhvr>
                                      <p:to x="100000" y="100000"/>
                                    </p:animScale>
                                    <p:animScale>
                                      <p:cBhvr>
                                        <p:cTn id="181" dur="26">
                                          <p:stCondLst>
                                            <p:cond delay="1642"/>
                                          </p:stCondLst>
                                        </p:cTn>
                                        <p:tgtEl>
                                          <p:spTgt spid="3">
                                            <p:graphicEl>
                                              <a:dgm id="{82F2A8CD-E045-4930-8942-77E9750404BC}"/>
                                            </p:graphicEl>
                                          </p:spTgt>
                                        </p:tgtEl>
                                      </p:cBhvr>
                                      <p:to x="100000" y="90000"/>
                                    </p:animScale>
                                    <p:animScale>
                                      <p:cBhvr>
                                        <p:cTn id="182" dur="166" decel="50000">
                                          <p:stCondLst>
                                            <p:cond delay="1668"/>
                                          </p:stCondLst>
                                        </p:cTn>
                                        <p:tgtEl>
                                          <p:spTgt spid="3">
                                            <p:graphicEl>
                                              <a:dgm id="{82F2A8CD-E045-4930-8942-77E9750404BC}"/>
                                            </p:graphicEl>
                                          </p:spTgt>
                                        </p:tgtEl>
                                      </p:cBhvr>
                                      <p:to x="100000" y="100000"/>
                                    </p:animScale>
                                    <p:animScale>
                                      <p:cBhvr>
                                        <p:cTn id="183" dur="26">
                                          <p:stCondLst>
                                            <p:cond delay="1808"/>
                                          </p:stCondLst>
                                        </p:cTn>
                                        <p:tgtEl>
                                          <p:spTgt spid="3">
                                            <p:graphicEl>
                                              <a:dgm id="{82F2A8CD-E045-4930-8942-77E9750404BC}"/>
                                            </p:graphicEl>
                                          </p:spTgt>
                                        </p:tgtEl>
                                      </p:cBhvr>
                                      <p:to x="100000" y="95000"/>
                                    </p:animScale>
                                    <p:animScale>
                                      <p:cBhvr>
                                        <p:cTn id="184" dur="166" decel="50000">
                                          <p:stCondLst>
                                            <p:cond delay="1834"/>
                                          </p:stCondLst>
                                        </p:cTn>
                                        <p:tgtEl>
                                          <p:spTgt spid="3">
                                            <p:graphicEl>
                                              <a:dgm id="{82F2A8CD-E045-4930-8942-77E9750404BC}"/>
                                            </p:graphicEl>
                                          </p:spTgt>
                                        </p:tgtEl>
                                      </p:cBhvr>
                                      <p:to x="100000" y="100000"/>
                                    </p:animScale>
                                  </p:childTnLst>
                                </p:cTn>
                              </p:par>
                              <p:par>
                                <p:cTn id="185" presetID="26" presetClass="entr" presetSubtype="0" fill="hold" grpId="0" nodeType="withEffect">
                                  <p:stCondLst>
                                    <p:cond delay="0"/>
                                  </p:stCondLst>
                                  <p:childTnLst>
                                    <p:set>
                                      <p:cBhvr>
                                        <p:cTn id="186" dur="1" fill="hold">
                                          <p:stCondLst>
                                            <p:cond delay="0"/>
                                          </p:stCondLst>
                                        </p:cTn>
                                        <p:tgtEl>
                                          <p:spTgt spid="3">
                                            <p:graphicEl>
                                              <a:dgm id="{3AB4CA01-F0A8-4C06-A8D3-A14272AF86B3}"/>
                                            </p:graphicEl>
                                          </p:spTgt>
                                        </p:tgtEl>
                                        <p:attrNameLst>
                                          <p:attrName>style.visibility</p:attrName>
                                        </p:attrNameLst>
                                      </p:cBhvr>
                                      <p:to>
                                        <p:strVal val="visible"/>
                                      </p:to>
                                    </p:set>
                                    <p:animEffect transition="in" filter="wipe(down)">
                                      <p:cBhvr>
                                        <p:cTn id="187" dur="580">
                                          <p:stCondLst>
                                            <p:cond delay="0"/>
                                          </p:stCondLst>
                                        </p:cTn>
                                        <p:tgtEl>
                                          <p:spTgt spid="3">
                                            <p:graphicEl>
                                              <a:dgm id="{3AB4CA01-F0A8-4C06-A8D3-A14272AF86B3}"/>
                                            </p:graphicEl>
                                          </p:spTgt>
                                        </p:tgtEl>
                                      </p:cBhvr>
                                    </p:animEffect>
                                    <p:anim calcmode="lin" valueType="num">
                                      <p:cBhvr>
                                        <p:cTn id="188" dur="1822" tmFilter="0,0; 0.14,0.36; 0.43,0.73; 0.71,0.91; 1.0,1.0">
                                          <p:stCondLst>
                                            <p:cond delay="0"/>
                                          </p:stCondLst>
                                        </p:cTn>
                                        <p:tgtEl>
                                          <p:spTgt spid="3">
                                            <p:graphicEl>
                                              <a:dgm id="{3AB4CA01-F0A8-4C06-A8D3-A14272AF86B3}"/>
                                            </p:graphicEl>
                                          </p:spTgt>
                                        </p:tgtEl>
                                        <p:attrNameLst>
                                          <p:attrName>ppt_x</p:attrName>
                                        </p:attrNameLst>
                                      </p:cBhvr>
                                      <p:tavLst>
                                        <p:tav tm="0">
                                          <p:val>
                                            <p:strVal val="#ppt_x-0.25"/>
                                          </p:val>
                                        </p:tav>
                                        <p:tav tm="100000">
                                          <p:val>
                                            <p:strVal val="#ppt_x"/>
                                          </p:val>
                                        </p:tav>
                                      </p:tavLst>
                                    </p:anim>
                                    <p:anim calcmode="lin" valueType="num">
                                      <p:cBhvr>
                                        <p:cTn id="189" dur="664" tmFilter="0.0,0.0; 0.25,0.07; 0.50,0.2; 0.75,0.467; 1.0,1.0">
                                          <p:stCondLst>
                                            <p:cond delay="0"/>
                                          </p:stCondLst>
                                        </p:cTn>
                                        <p:tgtEl>
                                          <p:spTgt spid="3">
                                            <p:graphicEl>
                                              <a:dgm id="{3AB4CA01-F0A8-4C06-A8D3-A14272AF86B3}"/>
                                            </p:graphicEl>
                                          </p:spTgt>
                                        </p:tgtEl>
                                        <p:attrNameLst>
                                          <p:attrName>ppt_y</p:attrName>
                                        </p:attrNameLst>
                                      </p:cBhvr>
                                      <p:tavLst>
                                        <p:tav tm="0" fmla="#ppt_y-sin(pi*$)/3">
                                          <p:val>
                                            <p:fltVal val="0.5"/>
                                          </p:val>
                                        </p:tav>
                                        <p:tav tm="100000">
                                          <p:val>
                                            <p:fltVal val="1"/>
                                          </p:val>
                                        </p:tav>
                                      </p:tavLst>
                                    </p:anim>
                                    <p:anim calcmode="lin" valueType="num">
                                      <p:cBhvr>
                                        <p:cTn id="190" dur="664" tmFilter="0, 0; 0.125,0.2665; 0.25,0.4; 0.375,0.465; 0.5,0.5;  0.625,0.535; 0.75,0.6; 0.875,0.7335; 1,1">
                                          <p:stCondLst>
                                            <p:cond delay="664"/>
                                          </p:stCondLst>
                                        </p:cTn>
                                        <p:tgtEl>
                                          <p:spTgt spid="3">
                                            <p:graphicEl>
                                              <a:dgm id="{3AB4CA01-F0A8-4C06-A8D3-A14272AF86B3}"/>
                                            </p:graphicEl>
                                          </p:spTgt>
                                        </p:tgtEl>
                                        <p:attrNameLst>
                                          <p:attrName>ppt_y</p:attrName>
                                        </p:attrNameLst>
                                      </p:cBhvr>
                                      <p:tavLst>
                                        <p:tav tm="0" fmla="#ppt_y-sin(pi*$)/9">
                                          <p:val>
                                            <p:fltVal val="0"/>
                                          </p:val>
                                        </p:tav>
                                        <p:tav tm="100000">
                                          <p:val>
                                            <p:fltVal val="1"/>
                                          </p:val>
                                        </p:tav>
                                      </p:tavLst>
                                    </p:anim>
                                    <p:anim calcmode="lin" valueType="num">
                                      <p:cBhvr>
                                        <p:cTn id="191" dur="332" tmFilter="0, 0; 0.125,0.2665; 0.25,0.4; 0.375,0.465; 0.5,0.5;  0.625,0.535; 0.75,0.6; 0.875,0.7335; 1,1">
                                          <p:stCondLst>
                                            <p:cond delay="1324"/>
                                          </p:stCondLst>
                                        </p:cTn>
                                        <p:tgtEl>
                                          <p:spTgt spid="3">
                                            <p:graphicEl>
                                              <a:dgm id="{3AB4CA01-F0A8-4C06-A8D3-A14272AF86B3}"/>
                                            </p:graphicEl>
                                          </p:spTgt>
                                        </p:tgtEl>
                                        <p:attrNameLst>
                                          <p:attrName>ppt_y</p:attrName>
                                        </p:attrNameLst>
                                      </p:cBhvr>
                                      <p:tavLst>
                                        <p:tav tm="0" fmla="#ppt_y-sin(pi*$)/27">
                                          <p:val>
                                            <p:fltVal val="0"/>
                                          </p:val>
                                        </p:tav>
                                        <p:tav tm="100000">
                                          <p:val>
                                            <p:fltVal val="1"/>
                                          </p:val>
                                        </p:tav>
                                      </p:tavLst>
                                    </p:anim>
                                    <p:anim calcmode="lin" valueType="num">
                                      <p:cBhvr>
                                        <p:cTn id="192" dur="164" tmFilter="0, 0; 0.125,0.2665; 0.25,0.4; 0.375,0.465; 0.5,0.5;  0.625,0.535; 0.75,0.6; 0.875,0.7335; 1,1">
                                          <p:stCondLst>
                                            <p:cond delay="1656"/>
                                          </p:stCondLst>
                                        </p:cTn>
                                        <p:tgtEl>
                                          <p:spTgt spid="3">
                                            <p:graphicEl>
                                              <a:dgm id="{3AB4CA01-F0A8-4C06-A8D3-A14272AF86B3}"/>
                                            </p:graphicEl>
                                          </p:spTgt>
                                        </p:tgtEl>
                                        <p:attrNameLst>
                                          <p:attrName>ppt_y</p:attrName>
                                        </p:attrNameLst>
                                      </p:cBhvr>
                                      <p:tavLst>
                                        <p:tav tm="0" fmla="#ppt_y-sin(pi*$)/81">
                                          <p:val>
                                            <p:fltVal val="0"/>
                                          </p:val>
                                        </p:tav>
                                        <p:tav tm="100000">
                                          <p:val>
                                            <p:fltVal val="1"/>
                                          </p:val>
                                        </p:tav>
                                      </p:tavLst>
                                    </p:anim>
                                    <p:animScale>
                                      <p:cBhvr>
                                        <p:cTn id="193" dur="26">
                                          <p:stCondLst>
                                            <p:cond delay="650"/>
                                          </p:stCondLst>
                                        </p:cTn>
                                        <p:tgtEl>
                                          <p:spTgt spid="3">
                                            <p:graphicEl>
                                              <a:dgm id="{3AB4CA01-F0A8-4C06-A8D3-A14272AF86B3}"/>
                                            </p:graphicEl>
                                          </p:spTgt>
                                        </p:tgtEl>
                                      </p:cBhvr>
                                      <p:to x="100000" y="60000"/>
                                    </p:animScale>
                                    <p:animScale>
                                      <p:cBhvr>
                                        <p:cTn id="194" dur="166" decel="50000">
                                          <p:stCondLst>
                                            <p:cond delay="676"/>
                                          </p:stCondLst>
                                        </p:cTn>
                                        <p:tgtEl>
                                          <p:spTgt spid="3">
                                            <p:graphicEl>
                                              <a:dgm id="{3AB4CA01-F0A8-4C06-A8D3-A14272AF86B3}"/>
                                            </p:graphicEl>
                                          </p:spTgt>
                                        </p:tgtEl>
                                      </p:cBhvr>
                                      <p:to x="100000" y="100000"/>
                                    </p:animScale>
                                    <p:animScale>
                                      <p:cBhvr>
                                        <p:cTn id="195" dur="26">
                                          <p:stCondLst>
                                            <p:cond delay="1312"/>
                                          </p:stCondLst>
                                        </p:cTn>
                                        <p:tgtEl>
                                          <p:spTgt spid="3">
                                            <p:graphicEl>
                                              <a:dgm id="{3AB4CA01-F0A8-4C06-A8D3-A14272AF86B3}"/>
                                            </p:graphicEl>
                                          </p:spTgt>
                                        </p:tgtEl>
                                      </p:cBhvr>
                                      <p:to x="100000" y="80000"/>
                                    </p:animScale>
                                    <p:animScale>
                                      <p:cBhvr>
                                        <p:cTn id="196" dur="166" decel="50000">
                                          <p:stCondLst>
                                            <p:cond delay="1338"/>
                                          </p:stCondLst>
                                        </p:cTn>
                                        <p:tgtEl>
                                          <p:spTgt spid="3">
                                            <p:graphicEl>
                                              <a:dgm id="{3AB4CA01-F0A8-4C06-A8D3-A14272AF86B3}"/>
                                            </p:graphicEl>
                                          </p:spTgt>
                                        </p:tgtEl>
                                      </p:cBhvr>
                                      <p:to x="100000" y="100000"/>
                                    </p:animScale>
                                    <p:animScale>
                                      <p:cBhvr>
                                        <p:cTn id="197" dur="26">
                                          <p:stCondLst>
                                            <p:cond delay="1642"/>
                                          </p:stCondLst>
                                        </p:cTn>
                                        <p:tgtEl>
                                          <p:spTgt spid="3">
                                            <p:graphicEl>
                                              <a:dgm id="{3AB4CA01-F0A8-4C06-A8D3-A14272AF86B3}"/>
                                            </p:graphicEl>
                                          </p:spTgt>
                                        </p:tgtEl>
                                      </p:cBhvr>
                                      <p:to x="100000" y="90000"/>
                                    </p:animScale>
                                    <p:animScale>
                                      <p:cBhvr>
                                        <p:cTn id="198" dur="166" decel="50000">
                                          <p:stCondLst>
                                            <p:cond delay="1668"/>
                                          </p:stCondLst>
                                        </p:cTn>
                                        <p:tgtEl>
                                          <p:spTgt spid="3">
                                            <p:graphicEl>
                                              <a:dgm id="{3AB4CA01-F0A8-4C06-A8D3-A14272AF86B3}"/>
                                            </p:graphicEl>
                                          </p:spTgt>
                                        </p:tgtEl>
                                      </p:cBhvr>
                                      <p:to x="100000" y="100000"/>
                                    </p:animScale>
                                    <p:animScale>
                                      <p:cBhvr>
                                        <p:cTn id="199" dur="26">
                                          <p:stCondLst>
                                            <p:cond delay="1808"/>
                                          </p:stCondLst>
                                        </p:cTn>
                                        <p:tgtEl>
                                          <p:spTgt spid="3">
                                            <p:graphicEl>
                                              <a:dgm id="{3AB4CA01-F0A8-4C06-A8D3-A14272AF86B3}"/>
                                            </p:graphicEl>
                                          </p:spTgt>
                                        </p:tgtEl>
                                      </p:cBhvr>
                                      <p:to x="100000" y="95000"/>
                                    </p:animScale>
                                    <p:animScale>
                                      <p:cBhvr>
                                        <p:cTn id="200" dur="166" decel="50000">
                                          <p:stCondLst>
                                            <p:cond delay="1834"/>
                                          </p:stCondLst>
                                        </p:cTn>
                                        <p:tgtEl>
                                          <p:spTgt spid="3">
                                            <p:graphicEl>
                                              <a:dgm id="{3AB4CA01-F0A8-4C06-A8D3-A14272AF86B3}"/>
                                            </p:graphicEl>
                                          </p:spTgt>
                                        </p:tgtEl>
                                      </p:cBhvr>
                                      <p:to x="100000" y="100000"/>
                                    </p:animScale>
                                  </p:childTnLst>
                                </p:cTn>
                              </p:par>
                              <p:par>
                                <p:cTn id="201" presetID="26" presetClass="entr" presetSubtype="0" fill="hold" grpId="0" nodeType="withEffect">
                                  <p:stCondLst>
                                    <p:cond delay="0"/>
                                  </p:stCondLst>
                                  <p:childTnLst>
                                    <p:set>
                                      <p:cBhvr>
                                        <p:cTn id="202" dur="1" fill="hold">
                                          <p:stCondLst>
                                            <p:cond delay="0"/>
                                          </p:stCondLst>
                                        </p:cTn>
                                        <p:tgtEl>
                                          <p:spTgt spid="3">
                                            <p:graphicEl>
                                              <a:dgm id="{6E9FEF58-FB58-471A-B8DE-BC6E3EAF4425}"/>
                                            </p:graphicEl>
                                          </p:spTgt>
                                        </p:tgtEl>
                                        <p:attrNameLst>
                                          <p:attrName>style.visibility</p:attrName>
                                        </p:attrNameLst>
                                      </p:cBhvr>
                                      <p:to>
                                        <p:strVal val="visible"/>
                                      </p:to>
                                    </p:set>
                                    <p:animEffect transition="in" filter="wipe(down)">
                                      <p:cBhvr>
                                        <p:cTn id="203" dur="580">
                                          <p:stCondLst>
                                            <p:cond delay="0"/>
                                          </p:stCondLst>
                                        </p:cTn>
                                        <p:tgtEl>
                                          <p:spTgt spid="3">
                                            <p:graphicEl>
                                              <a:dgm id="{6E9FEF58-FB58-471A-B8DE-BC6E3EAF4425}"/>
                                            </p:graphicEl>
                                          </p:spTgt>
                                        </p:tgtEl>
                                      </p:cBhvr>
                                    </p:animEffect>
                                    <p:anim calcmode="lin" valueType="num">
                                      <p:cBhvr>
                                        <p:cTn id="204" dur="1822" tmFilter="0,0; 0.14,0.36; 0.43,0.73; 0.71,0.91; 1.0,1.0">
                                          <p:stCondLst>
                                            <p:cond delay="0"/>
                                          </p:stCondLst>
                                        </p:cTn>
                                        <p:tgtEl>
                                          <p:spTgt spid="3">
                                            <p:graphicEl>
                                              <a:dgm id="{6E9FEF58-FB58-471A-B8DE-BC6E3EAF4425}"/>
                                            </p:graphicEl>
                                          </p:spTgt>
                                        </p:tgtEl>
                                        <p:attrNameLst>
                                          <p:attrName>ppt_x</p:attrName>
                                        </p:attrNameLst>
                                      </p:cBhvr>
                                      <p:tavLst>
                                        <p:tav tm="0">
                                          <p:val>
                                            <p:strVal val="#ppt_x-0.25"/>
                                          </p:val>
                                        </p:tav>
                                        <p:tav tm="100000">
                                          <p:val>
                                            <p:strVal val="#ppt_x"/>
                                          </p:val>
                                        </p:tav>
                                      </p:tavLst>
                                    </p:anim>
                                    <p:anim calcmode="lin" valueType="num">
                                      <p:cBhvr>
                                        <p:cTn id="205" dur="664" tmFilter="0.0,0.0; 0.25,0.07; 0.50,0.2; 0.75,0.467; 1.0,1.0">
                                          <p:stCondLst>
                                            <p:cond delay="0"/>
                                          </p:stCondLst>
                                        </p:cTn>
                                        <p:tgtEl>
                                          <p:spTgt spid="3">
                                            <p:graphicEl>
                                              <a:dgm id="{6E9FEF58-FB58-471A-B8DE-BC6E3EAF4425}"/>
                                            </p:graphicEl>
                                          </p:spTgt>
                                        </p:tgtEl>
                                        <p:attrNameLst>
                                          <p:attrName>ppt_y</p:attrName>
                                        </p:attrNameLst>
                                      </p:cBhvr>
                                      <p:tavLst>
                                        <p:tav tm="0" fmla="#ppt_y-sin(pi*$)/3">
                                          <p:val>
                                            <p:fltVal val="0.5"/>
                                          </p:val>
                                        </p:tav>
                                        <p:tav tm="100000">
                                          <p:val>
                                            <p:fltVal val="1"/>
                                          </p:val>
                                        </p:tav>
                                      </p:tavLst>
                                    </p:anim>
                                    <p:anim calcmode="lin" valueType="num">
                                      <p:cBhvr>
                                        <p:cTn id="206" dur="664" tmFilter="0, 0; 0.125,0.2665; 0.25,0.4; 0.375,0.465; 0.5,0.5;  0.625,0.535; 0.75,0.6; 0.875,0.7335; 1,1">
                                          <p:stCondLst>
                                            <p:cond delay="664"/>
                                          </p:stCondLst>
                                        </p:cTn>
                                        <p:tgtEl>
                                          <p:spTgt spid="3">
                                            <p:graphicEl>
                                              <a:dgm id="{6E9FEF58-FB58-471A-B8DE-BC6E3EAF4425}"/>
                                            </p:graphicEl>
                                          </p:spTgt>
                                        </p:tgtEl>
                                        <p:attrNameLst>
                                          <p:attrName>ppt_y</p:attrName>
                                        </p:attrNameLst>
                                      </p:cBhvr>
                                      <p:tavLst>
                                        <p:tav tm="0" fmla="#ppt_y-sin(pi*$)/9">
                                          <p:val>
                                            <p:fltVal val="0"/>
                                          </p:val>
                                        </p:tav>
                                        <p:tav tm="100000">
                                          <p:val>
                                            <p:fltVal val="1"/>
                                          </p:val>
                                        </p:tav>
                                      </p:tavLst>
                                    </p:anim>
                                    <p:anim calcmode="lin" valueType="num">
                                      <p:cBhvr>
                                        <p:cTn id="207" dur="332" tmFilter="0, 0; 0.125,0.2665; 0.25,0.4; 0.375,0.465; 0.5,0.5;  0.625,0.535; 0.75,0.6; 0.875,0.7335; 1,1">
                                          <p:stCondLst>
                                            <p:cond delay="1324"/>
                                          </p:stCondLst>
                                        </p:cTn>
                                        <p:tgtEl>
                                          <p:spTgt spid="3">
                                            <p:graphicEl>
                                              <a:dgm id="{6E9FEF58-FB58-471A-B8DE-BC6E3EAF4425}"/>
                                            </p:graphicEl>
                                          </p:spTgt>
                                        </p:tgtEl>
                                        <p:attrNameLst>
                                          <p:attrName>ppt_y</p:attrName>
                                        </p:attrNameLst>
                                      </p:cBhvr>
                                      <p:tavLst>
                                        <p:tav tm="0" fmla="#ppt_y-sin(pi*$)/27">
                                          <p:val>
                                            <p:fltVal val="0"/>
                                          </p:val>
                                        </p:tav>
                                        <p:tav tm="100000">
                                          <p:val>
                                            <p:fltVal val="1"/>
                                          </p:val>
                                        </p:tav>
                                      </p:tavLst>
                                    </p:anim>
                                    <p:anim calcmode="lin" valueType="num">
                                      <p:cBhvr>
                                        <p:cTn id="208" dur="164" tmFilter="0, 0; 0.125,0.2665; 0.25,0.4; 0.375,0.465; 0.5,0.5;  0.625,0.535; 0.75,0.6; 0.875,0.7335; 1,1">
                                          <p:stCondLst>
                                            <p:cond delay="1656"/>
                                          </p:stCondLst>
                                        </p:cTn>
                                        <p:tgtEl>
                                          <p:spTgt spid="3">
                                            <p:graphicEl>
                                              <a:dgm id="{6E9FEF58-FB58-471A-B8DE-BC6E3EAF4425}"/>
                                            </p:graphicEl>
                                          </p:spTgt>
                                        </p:tgtEl>
                                        <p:attrNameLst>
                                          <p:attrName>ppt_y</p:attrName>
                                        </p:attrNameLst>
                                      </p:cBhvr>
                                      <p:tavLst>
                                        <p:tav tm="0" fmla="#ppt_y-sin(pi*$)/81">
                                          <p:val>
                                            <p:fltVal val="0"/>
                                          </p:val>
                                        </p:tav>
                                        <p:tav tm="100000">
                                          <p:val>
                                            <p:fltVal val="1"/>
                                          </p:val>
                                        </p:tav>
                                      </p:tavLst>
                                    </p:anim>
                                    <p:animScale>
                                      <p:cBhvr>
                                        <p:cTn id="209" dur="26">
                                          <p:stCondLst>
                                            <p:cond delay="650"/>
                                          </p:stCondLst>
                                        </p:cTn>
                                        <p:tgtEl>
                                          <p:spTgt spid="3">
                                            <p:graphicEl>
                                              <a:dgm id="{6E9FEF58-FB58-471A-B8DE-BC6E3EAF4425}"/>
                                            </p:graphicEl>
                                          </p:spTgt>
                                        </p:tgtEl>
                                      </p:cBhvr>
                                      <p:to x="100000" y="60000"/>
                                    </p:animScale>
                                    <p:animScale>
                                      <p:cBhvr>
                                        <p:cTn id="210" dur="166" decel="50000">
                                          <p:stCondLst>
                                            <p:cond delay="676"/>
                                          </p:stCondLst>
                                        </p:cTn>
                                        <p:tgtEl>
                                          <p:spTgt spid="3">
                                            <p:graphicEl>
                                              <a:dgm id="{6E9FEF58-FB58-471A-B8DE-BC6E3EAF4425}"/>
                                            </p:graphicEl>
                                          </p:spTgt>
                                        </p:tgtEl>
                                      </p:cBhvr>
                                      <p:to x="100000" y="100000"/>
                                    </p:animScale>
                                    <p:animScale>
                                      <p:cBhvr>
                                        <p:cTn id="211" dur="26">
                                          <p:stCondLst>
                                            <p:cond delay="1312"/>
                                          </p:stCondLst>
                                        </p:cTn>
                                        <p:tgtEl>
                                          <p:spTgt spid="3">
                                            <p:graphicEl>
                                              <a:dgm id="{6E9FEF58-FB58-471A-B8DE-BC6E3EAF4425}"/>
                                            </p:graphicEl>
                                          </p:spTgt>
                                        </p:tgtEl>
                                      </p:cBhvr>
                                      <p:to x="100000" y="80000"/>
                                    </p:animScale>
                                    <p:animScale>
                                      <p:cBhvr>
                                        <p:cTn id="212" dur="166" decel="50000">
                                          <p:stCondLst>
                                            <p:cond delay="1338"/>
                                          </p:stCondLst>
                                        </p:cTn>
                                        <p:tgtEl>
                                          <p:spTgt spid="3">
                                            <p:graphicEl>
                                              <a:dgm id="{6E9FEF58-FB58-471A-B8DE-BC6E3EAF4425}"/>
                                            </p:graphicEl>
                                          </p:spTgt>
                                        </p:tgtEl>
                                      </p:cBhvr>
                                      <p:to x="100000" y="100000"/>
                                    </p:animScale>
                                    <p:animScale>
                                      <p:cBhvr>
                                        <p:cTn id="213" dur="26">
                                          <p:stCondLst>
                                            <p:cond delay="1642"/>
                                          </p:stCondLst>
                                        </p:cTn>
                                        <p:tgtEl>
                                          <p:spTgt spid="3">
                                            <p:graphicEl>
                                              <a:dgm id="{6E9FEF58-FB58-471A-B8DE-BC6E3EAF4425}"/>
                                            </p:graphicEl>
                                          </p:spTgt>
                                        </p:tgtEl>
                                      </p:cBhvr>
                                      <p:to x="100000" y="90000"/>
                                    </p:animScale>
                                    <p:animScale>
                                      <p:cBhvr>
                                        <p:cTn id="214" dur="166" decel="50000">
                                          <p:stCondLst>
                                            <p:cond delay="1668"/>
                                          </p:stCondLst>
                                        </p:cTn>
                                        <p:tgtEl>
                                          <p:spTgt spid="3">
                                            <p:graphicEl>
                                              <a:dgm id="{6E9FEF58-FB58-471A-B8DE-BC6E3EAF4425}"/>
                                            </p:graphicEl>
                                          </p:spTgt>
                                        </p:tgtEl>
                                      </p:cBhvr>
                                      <p:to x="100000" y="100000"/>
                                    </p:animScale>
                                    <p:animScale>
                                      <p:cBhvr>
                                        <p:cTn id="215" dur="26">
                                          <p:stCondLst>
                                            <p:cond delay="1808"/>
                                          </p:stCondLst>
                                        </p:cTn>
                                        <p:tgtEl>
                                          <p:spTgt spid="3">
                                            <p:graphicEl>
                                              <a:dgm id="{6E9FEF58-FB58-471A-B8DE-BC6E3EAF4425}"/>
                                            </p:graphicEl>
                                          </p:spTgt>
                                        </p:tgtEl>
                                      </p:cBhvr>
                                      <p:to x="100000" y="95000"/>
                                    </p:animScale>
                                    <p:animScale>
                                      <p:cBhvr>
                                        <p:cTn id="216" dur="166" decel="50000">
                                          <p:stCondLst>
                                            <p:cond delay="1834"/>
                                          </p:stCondLst>
                                        </p:cTn>
                                        <p:tgtEl>
                                          <p:spTgt spid="3">
                                            <p:graphicEl>
                                              <a:dgm id="{6E9FEF58-FB58-471A-B8DE-BC6E3EAF4425}"/>
                                            </p:graphicEl>
                                          </p:spTgt>
                                        </p:tgtEl>
                                      </p:cBhvr>
                                      <p:to x="100000" y="100000"/>
                                    </p:animScale>
                                  </p:childTnLst>
                                </p:cTn>
                              </p:par>
                            </p:childTnLst>
                          </p:cTn>
                        </p:par>
                      </p:childTnLst>
                    </p:cTn>
                  </p:par>
                  <p:par>
                    <p:cTn id="217" fill="hold">
                      <p:stCondLst>
                        <p:cond delay="indefinite"/>
                      </p:stCondLst>
                      <p:childTnLst>
                        <p:par>
                          <p:cTn id="218" fill="hold">
                            <p:stCondLst>
                              <p:cond delay="0"/>
                            </p:stCondLst>
                            <p:childTnLst>
                              <p:par>
                                <p:cTn id="219" presetID="26" presetClass="entr" presetSubtype="0" fill="hold" grpId="0" nodeType="clickEffect">
                                  <p:stCondLst>
                                    <p:cond delay="0"/>
                                  </p:stCondLst>
                                  <p:childTnLst>
                                    <p:set>
                                      <p:cBhvr>
                                        <p:cTn id="220" dur="1" fill="hold">
                                          <p:stCondLst>
                                            <p:cond delay="0"/>
                                          </p:stCondLst>
                                        </p:cTn>
                                        <p:tgtEl>
                                          <p:spTgt spid="3">
                                            <p:graphicEl>
                                              <a:dgm id="{A8307747-DE88-4323-9332-BF231F227E7C}"/>
                                            </p:graphicEl>
                                          </p:spTgt>
                                        </p:tgtEl>
                                        <p:attrNameLst>
                                          <p:attrName>style.visibility</p:attrName>
                                        </p:attrNameLst>
                                      </p:cBhvr>
                                      <p:to>
                                        <p:strVal val="visible"/>
                                      </p:to>
                                    </p:set>
                                    <p:animEffect transition="in" filter="wipe(down)">
                                      <p:cBhvr>
                                        <p:cTn id="221" dur="580">
                                          <p:stCondLst>
                                            <p:cond delay="0"/>
                                          </p:stCondLst>
                                        </p:cTn>
                                        <p:tgtEl>
                                          <p:spTgt spid="3">
                                            <p:graphicEl>
                                              <a:dgm id="{A8307747-DE88-4323-9332-BF231F227E7C}"/>
                                            </p:graphicEl>
                                          </p:spTgt>
                                        </p:tgtEl>
                                      </p:cBhvr>
                                    </p:animEffect>
                                    <p:anim calcmode="lin" valueType="num">
                                      <p:cBhvr>
                                        <p:cTn id="222" dur="1822" tmFilter="0,0; 0.14,0.36; 0.43,0.73; 0.71,0.91; 1.0,1.0">
                                          <p:stCondLst>
                                            <p:cond delay="0"/>
                                          </p:stCondLst>
                                        </p:cTn>
                                        <p:tgtEl>
                                          <p:spTgt spid="3">
                                            <p:graphicEl>
                                              <a:dgm id="{A8307747-DE88-4323-9332-BF231F227E7C}"/>
                                            </p:graphicEl>
                                          </p:spTgt>
                                        </p:tgtEl>
                                        <p:attrNameLst>
                                          <p:attrName>ppt_x</p:attrName>
                                        </p:attrNameLst>
                                      </p:cBhvr>
                                      <p:tavLst>
                                        <p:tav tm="0">
                                          <p:val>
                                            <p:strVal val="#ppt_x-0.25"/>
                                          </p:val>
                                        </p:tav>
                                        <p:tav tm="100000">
                                          <p:val>
                                            <p:strVal val="#ppt_x"/>
                                          </p:val>
                                        </p:tav>
                                      </p:tavLst>
                                    </p:anim>
                                    <p:anim calcmode="lin" valueType="num">
                                      <p:cBhvr>
                                        <p:cTn id="223" dur="664" tmFilter="0.0,0.0; 0.25,0.07; 0.50,0.2; 0.75,0.467; 1.0,1.0">
                                          <p:stCondLst>
                                            <p:cond delay="0"/>
                                          </p:stCondLst>
                                        </p:cTn>
                                        <p:tgtEl>
                                          <p:spTgt spid="3">
                                            <p:graphicEl>
                                              <a:dgm id="{A8307747-DE88-4323-9332-BF231F227E7C}"/>
                                            </p:graphicEl>
                                          </p:spTgt>
                                        </p:tgtEl>
                                        <p:attrNameLst>
                                          <p:attrName>ppt_y</p:attrName>
                                        </p:attrNameLst>
                                      </p:cBhvr>
                                      <p:tavLst>
                                        <p:tav tm="0" fmla="#ppt_y-sin(pi*$)/3">
                                          <p:val>
                                            <p:fltVal val="0.5"/>
                                          </p:val>
                                        </p:tav>
                                        <p:tav tm="100000">
                                          <p:val>
                                            <p:fltVal val="1"/>
                                          </p:val>
                                        </p:tav>
                                      </p:tavLst>
                                    </p:anim>
                                    <p:anim calcmode="lin" valueType="num">
                                      <p:cBhvr>
                                        <p:cTn id="224" dur="664" tmFilter="0, 0; 0.125,0.2665; 0.25,0.4; 0.375,0.465; 0.5,0.5;  0.625,0.535; 0.75,0.6; 0.875,0.7335; 1,1">
                                          <p:stCondLst>
                                            <p:cond delay="664"/>
                                          </p:stCondLst>
                                        </p:cTn>
                                        <p:tgtEl>
                                          <p:spTgt spid="3">
                                            <p:graphicEl>
                                              <a:dgm id="{A8307747-DE88-4323-9332-BF231F227E7C}"/>
                                            </p:graphicEl>
                                          </p:spTgt>
                                        </p:tgtEl>
                                        <p:attrNameLst>
                                          <p:attrName>ppt_y</p:attrName>
                                        </p:attrNameLst>
                                      </p:cBhvr>
                                      <p:tavLst>
                                        <p:tav tm="0" fmla="#ppt_y-sin(pi*$)/9">
                                          <p:val>
                                            <p:fltVal val="0"/>
                                          </p:val>
                                        </p:tav>
                                        <p:tav tm="100000">
                                          <p:val>
                                            <p:fltVal val="1"/>
                                          </p:val>
                                        </p:tav>
                                      </p:tavLst>
                                    </p:anim>
                                    <p:anim calcmode="lin" valueType="num">
                                      <p:cBhvr>
                                        <p:cTn id="225" dur="332" tmFilter="0, 0; 0.125,0.2665; 0.25,0.4; 0.375,0.465; 0.5,0.5;  0.625,0.535; 0.75,0.6; 0.875,0.7335; 1,1">
                                          <p:stCondLst>
                                            <p:cond delay="1324"/>
                                          </p:stCondLst>
                                        </p:cTn>
                                        <p:tgtEl>
                                          <p:spTgt spid="3">
                                            <p:graphicEl>
                                              <a:dgm id="{A8307747-DE88-4323-9332-BF231F227E7C}"/>
                                            </p:graphicEl>
                                          </p:spTgt>
                                        </p:tgtEl>
                                        <p:attrNameLst>
                                          <p:attrName>ppt_y</p:attrName>
                                        </p:attrNameLst>
                                      </p:cBhvr>
                                      <p:tavLst>
                                        <p:tav tm="0" fmla="#ppt_y-sin(pi*$)/27">
                                          <p:val>
                                            <p:fltVal val="0"/>
                                          </p:val>
                                        </p:tav>
                                        <p:tav tm="100000">
                                          <p:val>
                                            <p:fltVal val="1"/>
                                          </p:val>
                                        </p:tav>
                                      </p:tavLst>
                                    </p:anim>
                                    <p:anim calcmode="lin" valueType="num">
                                      <p:cBhvr>
                                        <p:cTn id="226" dur="164" tmFilter="0, 0; 0.125,0.2665; 0.25,0.4; 0.375,0.465; 0.5,0.5;  0.625,0.535; 0.75,0.6; 0.875,0.7335; 1,1">
                                          <p:stCondLst>
                                            <p:cond delay="1656"/>
                                          </p:stCondLst>
                                        </p:cTn>
                                        <p:tgtEl>
                                          <p:spTgt spid="3">
                                            <p:graphicEl>
                                              <a:dgm id="{A8307747-DE88-4323-9332-BF231F227E7C}"/>
                                            </p:graphicEl>
                                          </p:spTgt>
                                        </p:tgtEl>
                                        <p:attrNameLst>
                                          <p:attrName>ppt_y</p:attrName>
                                        </p:attrNameLst>
                                      </p:cBhvr>
                                      <p:tavLst>
                                        <p:tav tm="0" fmla="#ppt_y-sin(pi*$)/81">
                                          <p:val>
                                            <p:fltVal val="0"/>
                                          </p:val>
                                        </p:tav>
                                        <p:tav tm="100000">
                                          <p:val>
                                            <p:fltVal val="1"/>
                                          </p:val>
                                        </p:tav>
                                      </p:tavLst>
                                    </p:anim>
                                    <p:animScale>
                                      <p:cBhvr>
                                        <p:cTn id="227" dur="26">
                                          <p:stCondLst>
                                            <p:cond delay="650"/>
                                          </p:stCondLst>
                                        </p:cTn>
                                        <p:tgtEl>
                                          <p:spTgt spid="3">
                                            <p:graphicEl>
                                              <a:dgm id="{A8307747-DE88-4323-9332-BF231F227E7C}"/>
                                            </p:graphicEl>
                                          </p:spTgt>
                                        </p:tgtEl>
                                      </p:cBhvr>
                                      <p:to x="100000" y="60000"/>
                                    </p:animScale>
                                    <p:animScale>
                                      <p:cBhvr>
                                        <p:cTn id="228" dur="166" decel="50000">
                                          <p:stCondLst>
                                            <p:cond delay="676"/>
                                          </p:stCondLst>
                                        </p:cTn>
                                        <p:tgtEl>
                                          <p:spTgt spid="3">
                                            <p:graphicEl>
                                              <a:dgm id="{A8307747-DE88-4323-9332-BF231F227E7C}"/>
                                            </p:graphicEl>
                                          </p:spTgt>
                                        </p:tgtEl>
                                      </p:cBhvr>
                                      <p:to x="100000" y="100000"/>
                                    </p:animScale>
                                    <p:animScale>
                                      <p:cBhvr>
                                        <p:cTn id="229" dur="26">
                                          <p:stCondLst>
                                            <p:cond delay="1312"/>
                                          </p:stCondLst>
                                        </p:cTn>
                                        <p:tgtEl>
                                          <p:spTgt spid="3">
                                            <p:graphicEl>
                                              <a:dgm id="{A8307747-DE88-4323-9332-BF231F227E7C}"/>
                                            </p:graphicEl>
                                          </p:spTgt>
                                        </p:tgtEl>
                                      </p:cBhvr>
                                      <p:to x="100000" y="80000"/>
                                    </p:animScale>
                                    <p:animScale>
                                      <p:cBhvr>
                                        <p:cTn id="230" dur="166" decel="50000">
                                          <p:stCondLst>
                                            <p:cond delay="1338"/>
                                          </p:stCondLst>
                                        </p:cTn>
                                        <p:tgtEl>
                                          <p:spTgt spid="3">
                                            <p:graphicEl>
                                              <a:dgm id="{A8307747-DE88-4323-9332-BF231F227E7C}"/>
                                            </p:graphicEl>
                                          </p:spTgt>
                                        </p:tgtEl>
                                      </p:cBhvr>
                                      <p:to x="100000" y="100000"/>
                                    </p:animScale>
                                    <p:animScale>
                                      <p:cBhvr>
                                        <p:cTn id="231" dur="26">
                                          <p:stCondLst>
                                            <p:cond delay="1642"/>
                                          </p:stCondLst>
                                        </p:cTn>
                                        <p:tgtEl>
                                          <p:spTgt spid="3">
                                            <p:graphicEl>
                                              <a:dgm id="{A8307747-DE88-4323-9332-BF231F227E7C}"/>
                                            </p:graphicEl>
                                          </p:spTgt>
                                        </p:tgtEl>
                                      </p:cBhvr>
                                      <p:to x="100000" y="90000"/>
                                    </p:animScale>
                                    <p:animScale>
                                      <p:cBhvr>
                                        <p:cTn id="232" dur="166" decel="50000">
                                          <p:stCondLst>
                                            <p:cond delay="1668"/>
                                          </p:stCondLst>
                                        </p:cTn>
                                        <p:tgtEl>
                                          <p:spTgt spid="3">
                                            <p:graphicEl>
                                              <a:dgm id="{A8307747-DE88-4323-9332-BF231F227E7C}"/>
                                            </p:graphicEl>
                                          </p:spTgt>
                                        </p:tgtEl>
                                      </p:cBhvr>
                                      <p:to x="100000" y="100000"/>
                                    </p:animScale>
                                    <p:animScale>
                                      <p:cBhvr>
                                        <p:cTn id="233" dur="26">
                                          <p:stCondLst>
                                            <p:cond delay="1808"/>
                                          </p:stCondLst>
                                        </p:cTn>
                                        <p:tgtEl>
                                          <p:spTgt spid="3">
                                            <p:graphicEl>
                                              <a:dgm id="{A8307747-DE88-4323-9332-BF231F227E7C}"/>
                                            </p:graphicEl>
                                          </p:spTgt>
                                        </p:tgtEl>
                                      </p:cBhvr>
                                      <p:to x="100000" y="95000"/>
                                    </p:animScale>
                                    <p:animScale>
                                      <p:cBhvr>
                                        <p:cTn id="234" dur="166" decel="50000">
                                          <p:stCondLst>
                                            <p:cond delay="1834"/>
                                          </p:stCondLst>
                                        </p:cTn>
                                        <p:tgtEl>
                                          <p:spTgt spid="3">
                                            <p:graphicEl>
                                              <a:dgm id="{A8307747-DE88-4323-9332-BF231F227E7C}"/>
                                            </p:graphicEl>
                                          </p:spTgt>
                                        </p:tgtEl>
                                      </p:cBhvr>
                                      <p:to x="100000" y="100000"/>
                                    </p:animScale>
                                  </p:childTnLst>
                                </p:cTn>
                              </p:par>
                              <p:par>
                                <p:cTn id="235" presetID="26" presetClass="entr" presetSubtype="0" fill="hold" grpId="0" nodeType="withEffect">
                                  <p:stCondLst>
                                    <p:cond delay="0"/>
                                  </p:stCondLst>
                                  <p:childTnLst>
                                    <p:set>
                                      <p:cBhvr>
                                        <p:cTn id="236" dur="1" fill="hold">
                                          <p:stCondLst>
                                            <p:cond delay="0"/>
                                          </p:stCondLst>
                                        </p:cTn>
                                        <p:tgtEl>
                                          <p:spTgt spid="3">
                                            <p:graphicEl>
                                              <a:dgm id="{44A04FE3-520A-450F-A6DC-436DBF92D464}"/>
                                            </p:graphicEl>
                                          </p:spTgt>
                                        </p:tgtEl>
                                        <p:attrNameLst>
                                          <p:attrName>style.visibility</p:attrName>
                                        </p:attrNameLst>
                                      </p:cBhvr>
                                      <p:to>
                                        <p:strVal val="visible"/>
                                      </p:to>
                                    </p:set>
                                    <p:animEffect transition="in" filter="wipe(down)">
                                      <p:cBhvr>
                                        <p:cTn id="237" dur="580">
                                          <p:stCondLst>
                                            <p:cond delay="0"/>
                                          </p:stCondLst>
                                        </p:cTn>
                                        <p:tgtEl>
                                          <p:spTgt spid="3">
                                            <p:graphicEl>
                                              <a:dgm id="{44A04FE3-520A-450F-A6DC-436DBF92D464}"/>
                                            </p:graphicEl>
                                          </p:spTgt>
                                        </p:tgtEl>
                                      </p:cBhvr>
                                    </p:animEffect>
                                    <p:anim calcmode="lin" valueType="num">
                                      <p:cBhvr>
                                        <p:cTn id="238" dur="1822" tmFilter="0,0; 0.14,0.36; 0.43,0.73; 0.71,0.91; 1.0,1.0">
                                          <p:stCondLst>
                                            <p:cond delay="0"/>
                                          </p:stCondLst>
                                        </p:cTn>
                                        <p:tgtEl>
                                          <p:spTgt spid="3">
                                            <p:graphicEl>
                                              <a:dgm id="{44A04FE3-520A-450F-A6DC-436DBF92D464}"/>
                                            </p:graphicEl>
                                          </p:spTgt>
                                        </p:tgtEl>
                                        <p:attrNameLst>
                                          <p:attrName>ppt_x</p:attrName>
                                        </p:attrNameLst>
                                      </p:cBhvr>
                                      <p:tavLst>
                                        <p:tav tm="0">
                                          <p:val>
                                            <p:strVal val="#ppt_x-0.25"/>
                                          </p:val>
                                        </p:tav>
                                        <p:tav tm="100000">
                                          <p:val>
                                            <p:strVal val="#ppt_x"/>
                                          </p:val>
                                        </p:tav>
                                      </p:tavLst>
                                    </p:anim>
                                    <p:anim calcmode="lin" valueType="num">
                                      <p:cBhvr>
                                        <p:cTn id="239" dur="664" tmFilter="0.0,0.0; 0.25,0.07; 0.50,0.2; 0.75,0.467; 1.0,1.0">
                                          <p:stCondLst>
                                            <p:cond delay="0"/>
                                          </p:stCondLst>
                                        </p:cTn>
                                        <p:tgtEl>
                                          <p:spTgt spid="3">
                                            <p:graphicEl>
                                              <a:dgm id="{44A04FE3-520A-450F-A6DC-436DBF92D464}"/>
                                            </p:graphicEl>
                                          </p:spTgt>
                                        </p:tgtEl>
                                        <p:attrNameLst>
                                          <p:attrName>ppt_y</p:attrName>
                                        </p:attrNameLst>
                                      </p:cBhvr>
                                      <p:tavLst>
                                        <p:tav tm="0" fmla="#ppt_y-sin(pi*$)/3">
                                          <p:val>
                                            <p:fltVal val="0.5"/>
                                          </p:val>
                                        </p:tav>
                                        <p:tav tm="100000">
                                          <p:val>
                                            <p:fltVal val="1"/>
                                          </p:val>
                                        </p:tav>
                                      </p:tavLst>
                                    </p:anim>
                                    <p:anim calcmode="lin" valueType="num">
                                      <p:cBhvr>
                                        <p:cTn id="240" dur="664" tmFilter="0, 0; 0.125,0.2665; 0.25,0.4; 0.375,0.465; 0.5,0.5;  0.625,0.535; 0.75,0.6; 0.875,0.7335; 1,1">
                                          <p:stCondLst>
                                            <p:cond delay="664"/>
                                          </p:stCondLst>
                                        </p:cTn>
                                        <p:tgtEl>
                                          <p:spTgt spid="3">
                                            <p:graphicEl>
                                              <a:dgm id="{44A04FE3-520A-450F-A6DC-436DBF92D464}"/>
                                            </p:graphicEl>
                                          </p:spTgt>
                                        </p:tgtEl>
                                        <p:attrNameLst>
                                          <p:attrName>ppt_y</p:attrName>
                                        </p:attrNameLst>
                                      </p:cBhvr>
                                      <p:tavLst>
                                        <p:tav tm="0" fmla="#ppt_y-sin(pi*$)/9">
                                          <p:val>
                                            <p:fltVal val="0"/>
                                          </p:val>
                                        </p:tav>
                                        <p:tav tm="100000">
                                          <p:val>
                                            <p:fltVal val="1"/>
                                          </p:val>
                                        </p:tav>
                                      </p:tavLst>
                                    </p:anim>
                                    <p:anim calcmode="lin" valueType="num">
                                      <p:cBhvr>
                                        <p:cTn id="241" dur="332" tmFilter="0, 0; 0.125,0.2665; 0.25,0.4; 0.375,0.465; 0.5,0.5;  0.625,0.535; 0.75,0.6; 0.875,0.7335; 1,1">
                                          <p:stCondLst>
                                            <p:cond delay="1324"/>
                                          </p:stCondLst>
                                        </p:cTn>
                                        <p:tgtEl>
                                          <p:spTgt spid="3">
                                            <p:graphicEl>
                                              <a:dgm id="{44A04FE3-520A-450F-A6DC-436DBF92D464}"/>
                                            </p:graphicEl>
                                          </p:spTgt>
                                        </p:tgtEl>
                                        <p:attrNameLst>
                                          <p:attrName>ppt_y</p:attrName>
                                        </p:attrNameLst>
                                      </p:cBhvr>
                                      <p:tavLst>
                                        <p:tav tm="0" fmla="#ppt_y-sin(pi*$)/27">
                                          <p:val>
                                            <p:fltVal val="0"/>
                                          </p:val>
                                        </p:tav>
                                        <p:tav tm="100000">
                                          <p:val>
                                            <p:fltVal val="1"/>
                                          </p:val>
                                        </p:tav>
                                      </p:tavLst>
                                    </p:anim>
                                    <p:anim calcmode="lin" valueType="num">
                                      <p:cBhvr>
                                        <p:cTn id="242" dur="164" tmFilter="0, 0; 0.125,0.2665; 0.25,0.4; 0.375,0.465; 0.5,0.5;  0.625,0.535; 0.75,0.6; 0.875,0.7335; 1,1">
                                          <p:stCondLst>
                                            <p:cond delay="1656"/>
                                          </p:stCondLst>
                                        </p:cTn>
                                        <p:tgtEl>
                                          <p:spTgt spid="3">
                                            <p:graphicEl>
                                              <a:dgm id="{44A04FE3-520A-450F-A6DC-436DBF92D464}"/>
                                            </p:graphicEl>
                                          </p:spTgt>
                                        </p:tgtEl>
                                        <p:attrNameLst>
                                          <p:attrName>ppt_y</p:attrName>
                                        </p:attrNameLst>
                                      </p:cBhvr>
                                      <p:tavLst>
                                        <p:tav tm="0" fmla="#ppt_y-sin(pi*$)/81">
                                          <p:val>
                                            <p:fltVal val="0"/>
                                          </p:val>
                                        </p:tav>
                                        <p:tav tm="100000">
                                          <p:val>
                                            <p:fltVal val="1"/>
                                          </p:val>
                                        </p:tav>
                                      </p:tavLst>
                                    </p:anim>
                                    <p:animScale>
                                      <p:cBhvr>
                                        <p:cTn id="243" dur="26">
                                          <p:stCondLst>
                                            <p:cond delay="650"/>
                                          </p:stCondLst>
                                        </p:cTn>
                                        <p:tgtEl>
                                          <p:spTgt spid="3">
                                            <p:graphicEl>
                                              <a:dgm id="{44A04FE3-520A-450F-A6DC-436DBF92D464}"/>
                                            </p:graphicEl>
                                          </p:spTgt>
                                        </p:tgtEl>
                                      </p:cBhvr>
                                      <p:to x="100000" y="60000"/>
                                    </p:animScale>
                                    <p:animScale>
                                      <p:cBhvr>
                                        <p:cTn id="244" dur="166" decel="50000">
                                          <p:stCondLst>
                                            <p:cond delay="676"/>
                                          </p:stCondLst>
                                        </p:cTn>
                                        <p:tgtEl>
                                          <p:spTgt spid="3">
                                            <p:graphicEl>
                                              <a:dgm id="{44A04FE3-520A-450F-A6DC-436DBF92D464}"/>
                                            </p:graphicEl>
                                          </p:spTgt>
                                        </p:tgtEl>
                                      </p:cBhvr>
                                      <p:to x="100000" y="100000"/>
                                    </p:animScale>
                                    <p:animScale>
                                      <p:cBhvr>
                                        <p:cTn id="245" dur="26">
                                          <p:stCondLst>
                                            <p:cond delay="1312"/>
                                          </p:stCondLst>
                                        </p:cTn>
                                        <p:tgtEl>
                                          <p:spTgt spid="3">
                                            <p:graphicEl>
                                              <a:dgm id="{44A04FE3-520A-450F-A6DC-436DBF92D464}"/>
                                            </p:graphicEl>
                                          </p:spTgt>
                                        </p:tgtEl>
                                      </p:cBhvr>
                                      <p:to x="100000" y="80000"/>
                                    </p:animScale>
                                    <p:animScale>
                                      <p:cBhvr>
                                        <p:cTn id="246" dur="166" decel="50000">
                                          <p:stCondLst>
                                            <p:cond delay="1338"/>
                                          </p:stCondLst>
                                        </p:cTn>
                                        <p:tgtEl>
                                          <p:spTgt spid="3">
                                            <p:graphicEl>
                                              <a:dgm id="{44A04FE3-520A-450F-A6DC-436DBF92D464}"/>
                                            </p:graphicEl>
                                          </p:spTgt>
                                        </p:tgtEl>
                                      </p:cBhvr>
                                      <p:to x="100000" y="100000"/>
                                    </p:animScale>
                                    <p:animScale>
                                      <p:cBhvr>
                                        <p:cTn id="247" dur="26">
                                          <p:stCondLst>
                                            <p:cond delay="1642"/>
                                          </p:stCondLst>
                                        </p:cTn>
                                        <p:tgtEl>
                                          <p:spTgt spid="3">
                                            <p:graphicEl>
                                              <a:dgm id="{44A04FE3-520A-450F-A6DC-436DBF92D464}"/>
                                            </p:graphicEl>
                                          </p:spTgt>
                                        </p:tgtEl>
                                      </p:cBhvr>
                                      <p:to x="100000" y="90000"/>
                                    </p:animScale>
                                    <p:animScale>
                                      <p:cBhvr>
                                        <p:cTn id="248" dur="166" decel="50000">
                                          <p:stCondLst>
                                            <p:cond delay="1668"/>
                                          </p:stCondLst>
                                        </p:cTn>
                                        <p:tgtEl>
                                          <p:spTgt spid="3">
                                            <p:graphicEl>
                                              <a:dgm id="{44A04FE3-520A-450F-A6DC-436DBF92D464}"/>
                                            </p:graphicEl>
                                          </p:spTgt>
                                        </p:tgtEl>
                                      </p:cBhvr>
                                      <p:to x="100000" y="100000"/>
                                    </p:animScale>
                                    <p:animScale>
                                      <p:cBhvr>
                                        <p:cTn id="249" dur="26">
                                          <p:stCondLst>
                                            <p:cond delay="1808"/>
                                          </p:stCondLst>
                                        </p:cTn>
                                        <p:tgtEl>
                                          <p:spTgt spid="3">
                                            <p:graphicEl>
                                              <a:dgm id="{44A04FE3-520A-450F-A6DC-436DBF92D464}"/>
                                            </p:graphicEl>
                                          </p:spTgt>
                                        </p:tgtEl>
                                      </p:cBhvr>
                                      <p:to x="100000" y="95000"/>
                                    </p:animScale>
                                    <p:animScale>
                                      <p:cBhvr>
                                        <p:cTn id="250" dur="166" decel="50000">
                                          <p:stCondLst>
                                            <p:cond delay="1834"/>
                                          </p:stCondLst>
                                        </p:cTn>
                                        <p:tgtEl>
                                          <p:spTgt spid="3">
                                            <p:graphicEl>
                                              <a:dgm id="{44A04FE3-520A-450F-A6DC-436DBF92D464}"/>
                                            </p:graphicEl>
                                          </p:spTgt>
                                        </p:tgtEl>
                                      </p:cBhvr>
                                      <p:to x="100000" y="100000"/>
                                    </p:animScale>
                                  </p:childTnLst>
                                </p:cTn>
                              </p:par>
                            </p:childTnLst>
                          </p:cTn>
                        </p:par>
                      </p:childTnLst>
                    </p:cTn>
                  </p:par>
                  <p:par>
                    <p:cTn id="251" fill="hold">
                      <p:stCondLst>
                        <p:cond delay="indefinite"/>
                      </p:stCondLst>
                      <p:childTnLst>
                        <p:par>
                          <p:cTn id="252" fill="hold">
                            <p:stCondLst>
                              <p:cond delay="0"/>
                            </p:stCondLst>
                            <p:childTnLst>
                              <p:par>
                                <p:cTn id="253" presetID="26" presetClass="entr" presetSubtype="0" fill="hold" grpId="0" nodeType="clickEffect">
                                  <p:stCondLst>
                                    <p:cond delay="0"/>
                                  </p:stCondLst>
                                  <p:childTnLst>
                                    <p:set>
                                      <p:cBhvr>
                                        <p:cTn id="254" dur="1" fill="hold">
                                          <p:stCondLst>
                                            <p:cond delay="0"/>
                                          </p:stCondLst>
                                        </p:cTn>
                                        <p:tgtEl>
                                          <p:spTgt spid="3">
                                            <p:graphicEl>
                                              <a:dgm id="{A9575393-8FF9-4401-AFBF-4D8EE4125DF3}"/>
                                            </p:graphicEl>
                                          </p:spTgt>
                                        </p:tgtEl>
                                        <p:attrNameLst>
                                          <p:attrName>style.visibility</p:attrName>
                                        </p:attrNameLst>
                                      </p:cBhvr>
                                      <p:to>
                                        <p:strVal val="visible"/>
                                      </p:to>
                                    </p:set>
                                    <p:animEffect transition="in" filter="wipe(down)">
                                      <p:cBhvr>
                                        <p:cTn id="255" dur="580">
                                          <p:stCondLst>
                                            <p:cond delay="0"/>
                                          </p:stCondLst>
                                        </p:cTn>
                                        <p:tgtEl>
                                          <p:spTgt spid="3">
                                            <p:graphicEl>
                                              <a:dgm id="{A9575393-8FF9-4401-AFBF-4D8EE4125DF3}"/>
                                            </p:graphicEl>
                                          </p:spTgt>
                                        </p:tgtEl>
                                      </p:cBhvr>
                                    </p:animEffect>
                                    <p:anim calcmode="lin" valueType="num">
                                      <p:cBhvr>
                                        <p:cTn id="256" dur="1822" tmFilter="0,0; 0.14,0.36; 0.43,0.73; 0.71,0.91; 1.0,1.0">
                                          <p:stCondLst>
                                            <p:cond delay="0"/>
                                          </p:stCondLst>
                                        </p:cTn>
                                        <p:tgtEl>
                                          <p:spTgt spid="3">
                                            <p:graphicEl>
                                              <a:dgm id="{A9575393-8FF9-4401-AFBF-4D8EE4125DF3}"/>
                                            </p:graphicEl>
                                          </p:spTgt>
                                        </p:tgtEl>
                                        <p:attrNameLst>
                                          <p:attrName>ppt_x</p:attrName>
                                        </p:attrNameLst>
                                      </p:cBhvr>
                                      <p:tavLst>
                                        <p:tav tm="0">
                                          <p:val>
                                            <p:strVal val="#ppt_x-0.25"/>
                                          </p:val>
                                        </p:tav>
                                        <p:tav tm="100000">
                                          <p:val>
                                            <p:strVal val="#ppt_x"/>
                                          </p:val>
                                        </p:tav>
                                      </p:tavLst>
                                    </p:anim>
                                    <p:anim calcmode="lin" valueType="num">
                                      <p:cBhvr>
                                        <p:cTn id="257" dur="664" tmFilter="0.0,0.0; 0.25,0.07; 0.50,0.2; 0.75,0.467; 1.0,1.0">
                                          <p:stCondLst>
                                            <p:cond delay="0"/>
                                          </p:stCondLst>
                                        </p:cTn>
                                        <p:tgtEl>
                                          <p:spTgt spid="3">
                                            <p:graphicEl>
                                              <a:dgm id="{A9575393-8FF9-4401-AFBF-4D8EE4125DF3}"/>
                                            </p:graphicEl>
                                          </p:spTgt>
                                        </p:tgtEl>
                                        <p:attrNameLst>
                                          <p:attrName>ppt_y</p:attrName>
                                        </p:attrNameLst>
                                      </p:cBhvr>
                                      <p:tavLst>
                                        <p:tav tm="0" fmla="#ppt_y-sin(pi*$)/3">
                                          <p:val>
                                            <p:fltVal val="0.5"/>
                                          </p:val>
                                        </p:tav>
                                        <p:tav tm="100000">
                                          <p:val>
                                            <p:fltVal val="1"/>
                                          </p:val>
                                        </p:tav>
                                      </p:tavLst>
                                    </p:anim>
                                    <p:anim calcmode="lin" valueType="num">
                                      <p:cBhvr>
                                        <p:cTn id="258" dur="664" tmFilter="0, 0; 0.125,0.2665; 0.25,0.4; 0.375,0.465; 0.5,0.5;  0.625,0.535; 0.75,0.6; 0.875,0.7335; 1,1">
                                          <p:stCondLst>
                                            <p:cond delay="664"/>
                                          </p:stCondLst>
                                        </p:cTn>
                                        <p:tgtEl>
                                          <p:spTgt spid="3">
                                            <p:graphicEl>
                                              <a:dgm id="{A9575393-8FF9-4401-AFBF-4D8EE4125DF3}"/>
                                            </p:graphicEl>
                                          </p:spTgt>
                                        </p:tgtEl>
                                        <p:attrNameLst>
                                          <p:attrName>ppt_y</p:attrName>
                                        </p:attrNameLst>
                                      </p:cBhvr>
                                      <p:tavLst>
                                        <p:tav tm="0" fmla="#ppt_y-sin(pi*$)/9">
                                          <p:val>
                                            <p:fltVal val="0"/>
                                          </p:val>
                                        </p:tav>
                                        <p:tav tm="100000">
                                          <p:val>
                                            <p:fltVal val="1"/>
                                          </p:val>
                                        </p:tav>
                                      </p:tavLst>
                                    </p:anim>
                                    <p:anim calcmode="lin" valueType="num">
                                      <p:cBhvr>
                                        <p:cTn id="259" dur="332" tmFilter="0, 0; 0.125,0.2665; 0.25,0.4; 0.375,0.465; 0.5,0.5;  0.625,0.535; 0.75,0.6; 0.875,0.7335; 1,1">
                                          <p:stCondLst>
                                            <p:cond delay="1324"/>
                                          </p:stCondLst>
                                        </p:cTn>
                                        <p:tgtEl>
                                          <p:spTgt spid="3">
                                            <p:graphicEl>
                                              <a:dgm id="{A9575393-8FF9-4401-AFBF-4D8EE4125DF3}"/>
                                            </p:graphicEl>
                                          </p:spTgt>
                                        </p:tgtEl>
                                        <p:attrNameLst>
                                          <p:attrName>ppt_y</p:attrName>
                                        </p:attrNameLst>
                                      </p:cBhvr>
                                      <p:tavLst>
                                        <p:tav tm="0" fmla="#ppt_y-sin(pi*$)/27">
                                          <p:val>
                                            <p:fltVal val="0"/>
                                          </p:val>
                                        </p:tav>
                                        <p:tav tm="100000">
                                          <p:val>
                                            <p:fltVal val="1"/>
                                          </p:val>
                                        </p:tav>
                                      </p:tavLst>
                                    </p:anim>
                                    <p:anim calcmode="lin" valueType="num">
                                      <p:cBhvr>
                                        <p:cTn id="260" dur="164" tmFilter="0, 0; 0.125,0.2665; 0.25,0.4; 0.375,0.465; 0.5,0.5;  0.625,0.535; 0.75,0.6; 0.875,0.7335; 1,1">
                                          <p:stCondLst>
                                            <p:cond delay="1656"/>
                                          </p:stCondLst>
                                        </p:cTn>
                                        <p:tgtEl>
                                          <p:spTgt spid="3">
                                            <p:graphicEl>
                                              <a:dgm id="{A9575393-8FF9-4401-AFBF-4D8EE4125DF3}"/>
                                            </p:graphicEl>
                                          </p:spTgt>
                                        </p:tgtEl>
                                        <p:attrNameLst>
                                          <p:attrName>ppt_y</p:attrName>
                                        </p:attrNameLst>
                                      </p:cBhvr>
                                      <p:tavLst>
                                        <p:tav tm="0" fmla="#ppt_y-sin(pi*$)/81">
                                          <p:val>
                                            <p:fltVal val="0"/>
                                          </p:val>
                                        </p:tav>
                                        <p:tav tm="100000">
                                          <p:val>
                                            <p:fltVal val="1"/>
                                          </p:val>
                                        </p:tav>
                                      </p:tavLst>
                                    </p:anim>
                                    <p:animScale>
                                      <p:cBhvr>
                                        <p:cTn id="261" dur="26">
                                          <p:stCondLst>
                                            <p:cond delay="650"/>
                                          </p:stCondLst>
                                        </p:cTn>
                                        <p:tgtEl>
                                          <p:spTgt spid="3">
                                            <p:graphicEl>
                                              <a:dgm id="{A9575393-8FF9-4401-AFBF-4D8EE4125DF3}"/>
                                            </p:graphicEl>
                                          </p:spTgt>
                                        </p:tgtEl>
                                      </p:cBhvr>
                                      <p:to x="100000" y="60000"/>
                                    </p:animScale>
                                    <p:animScale>
                                      <p:cBhvr>
                                        <p:cTn id="262" dur="166" decel="50000">
                                          <p:stCondLst>
                                            <p:cond delay="676"/>
                                          </p:stCondLst>
                                        </p:cTn>
                                        <p:tgtEl>
                                          <p:spTgt spid="3">
                                            <p:graphicEl>
                                              <a:dgm id="{A9575393-8FF9-4401-AFBF-4D8EE4125DF3}"/>
                                            </p:graphicEl>
                                          </p:spTgt>
                                        </p:tgtEl>
                                      </p:cBhvr>
                                      <p:to x="100000" y="100000"/>
                                    </p:animScale>
                                    <p:animScale>
                                      <p:cBhvr>
                                        <p:cTn id="263" dur="26">
                                          <p:stCondLst>
                                            <p:cond delay="1312"/>
                                          </p:stCondLst>
                                        </p:cTn>
                                        <p:tgtEl>
                                          <p:spTgt spid="3">
                                            <p:graphicEl>
                                              <a:dgm id="{A9575393-8FF9-4401-AFBF-4D8EE4125DF3}"/>
                                            </p:graphicEl>
                                          </p:spTgt>
                                        </p:tgtEl>
                                      </p:cBhvr>
                                      <p:to x="100000" y="80000"/>
                                    </p:animScale>
                                    <p:animScale>
                                      <p:cBhvr>
                                        <p:cTn id="264" dur="166" decel="50000">
                                          <p:stCondLst>
                                            <p:cond delay="1338"/>
                                          </p:stCondLst>
                                        </p:cTn>
                                        <p:tgtEl>
                                          <p:spTgt spid="3">
                                            <p:graphicEl>
                                              <a:dgm id="{A9575393-8FF9-4401-AFBF-4D8EE4125DF3}"/>
                                            </p:graphicEl>
                                          </p:spTgt>
                                        </p:tgtEl>
                                      </p:cBhvr>
                                      <p:to x="100000" y="100000"/>
                                    </p:animScale>
                                    <p:animScale>
                                      <p:cBhvr>
                                        <p:cTn id="265" dur="26">
                                          <p:stCondLst>
                                            <p:cond delay="1642"/>
                                          </p:stCondLst>
                                        </p:cTn>
                                        <p:tgtEl>
                                          <p:spTgt spid="3">
                                            <p:graphicEl>
                                              <a:dgm id="{A9575393-8FF9-4401-AFBF-4D8EE4125DF3}"/>
                                            </p:graphicEl>
                                          </p:spTgt>
                                        </p:tgtEl>
                                      </p:cBhvr>
                                      <p:to x="100000" y="90000"/>
                                    </p:animScale>
                                    <p:animScale>
                                      <p:cBhvr>
                                        <p:cTn id="266" dur="166" decel="50000">
                                          <p:stCondLst>
                                            <p:cond delay="1668"/>
                                          </p:stCondLst>
                                        </p:cTn>
                                        <p:tgtEl>
                                          <p:spTgt spid="3">
                                            <p:graphicEl>
                                              <a:dgm id="{A9575393-8FF9-4401-AFBF-4D8EE4125DF3}"/>
                                            </p:graphicEl>
                                          </p:spTgt>
                                        </p:tgtEl>
                                      </p:cBhvr>
                                      <p:to x="100000" y="100000"/>
                                    </p:animScale>
                                    <p:animScale>
                                      <p:cBhvr>
                                        <p:cTn id="267" dur="26">
                                          <p:stCondLst>
                                            <p:cond delay="1808"/>
                                          </p:stCondLst>
                                        </p:cTn>
                                        <p:tgtEl>
                                          <p:spTgt spid="3">
                                            <p:graphicEl>
                                              <a:dgm id="{A9575393-8FF9-4401-AFBF-4D8EE4125DF3}"/>
                                            </p:graphicEl>
                                          </p:spTgt>
                                        </p:tgtEl>
                                      </p:cBhvr>
                                      <p:to x="100000" y="95000"/>
                                    </p:animScale>
                                    <p:animScale>
                                      <p:cBhvr>
                                        <p:cTn id="268" dur="166" decel="50000">
                                          <p:stCondLst>
                                            <p:cond delay="1834"/>
                                          </p:stCondLst>
                                        </p:cTn>
                                        <p:tgtEl>
                                          <p:spTgt spid="3">
                                            <p:graphicEl>
                                              <a:dgm id="{A9575393-8FF9-4401-AFBF-4D8EE4125DF3}"/>
                                            </p:graphicEl>
                                          </p:spTgt>
                                        </p:tgtEl>
                                      </p:cBhvr>
                                      <p:to x="100000" y="100000"/>
                                    </p:animScale>
                                  </p:childTnLst>
                                </p:cTn>
                              </p:par>
                              <p:par>
                                <p:cTn id="269" presetID="26" presetClass="entr" presetSubtype="0" fill="hold" grpId="0" nodeType="withEffect">
                                  <p:stCondLst>
                                    <p:cond delay="0"/>
                                  </p:stCondLst>
                                  <p:childTnLst>
                                    <p:set>
                                      <p:cBhvr>
                                        <p:cTn id="270" dur="1" fill="hold">
                                          <p:stCondLst>
                                            <p:cond delay="0"/>
                                          </p:stCondLst>
                                        </p:cTn>
                                        <p:tgtEl>
                                          <p:spTgt spid="3">
                                            <p:graphicEl>
                                              <a:dgm id="{9884433D-3F99-429F-A988-BCA323B8760E}"/>
                                            </p:graphicEl>
                                          </p:spTgt>
                                        </p:tgtEl>
                                        <p:attrNameLst>
                                          <p:attrName>style.visibility</p:attrName>
                                        </p:attrNameLst>
                                      </p:cBhvr>
                                      <p:to>
                                        <p:strVal val="visible"/>
                                      </p:to>
                                    </p:set>
                                    <p:animEffect transition="in" filter="wipe(down)">
                                      <p:cBhvr>
                                        <p:cTn id="271" dur="580">
                                          <p:stCondLst>
                                            <p:cond delay="0"/>
                                          </p:stCondLst>
                                        </p:cTn>
                                        <p:tgtEl>
                                          <p:spTgt spid="3">
                                            <p:graphicEl>
                                              <a:dgm id="{9884433D-3F99-429F-A988-BCA323B8760E}"/>
                                            </p:graphicEl>
                                          </p:spTgt>
                                        </p:tgtEl>
                                      </p:cBhvr>
                                    </p:animEffect>
                                    <p:anim calcmode="lin" valueType="num">
                                      <p:cBhvr>
                                        <p:cTn id="272" dur="1822" tmFilter="0,0; 0.14,0.36; 0.43,0.73; 0.71,0.91; 1.0,1.0">
                                          <p:stCondLst>
                                            <p:cond delay="0"/>
                                          </p:stCondLst>
                                        </p:cTn>
                                        <p:tgtEl>
                                          <p:spTgt spid="3">
                                            <p:graphicEl>
                                              <a:dgm id="{9884433D-3F99-429F-A988-BCA323B8760E}"/>
                                            </p:graphicEl>
                                          </p:spTgt>
                                        </p:tgtEl>
                                        <p:attrNameLst>
                                          <p:attrName>ppt_x</p:attrName>
                                        </p:attrNameLst>
                                      </p:cBhvr>
                                      <p:tavLst>
                                        <p:tav tm="0">
                                          <p:val>
                                            <p:strVal val="#ppt_x-0.25"/>
                                          </p:val>
                                        </p:tav>
                                        <p:tav tm="100000">
                                          <p:val>
                                            <p:strVal val="#ppt_x"/>
                                          </p:val>
                                        </p:tav>
                                      </p:tavLst>
                                    </p:anim>
                                    <p:anim calcmode="lin" valueType="num">
                                      <p:cBhvr>
                                        <p:cTn id="273" dur="664" tmFilter="0.0,0.0; 0.25,0.07; 0.50,0.2; 0.75,0.467; 1.0,1.0">
                                          <p:stCondLst>
                                            <p:cond delay="0"/>
                                          </p:stCondLst>
                                        </p:cTn>
                                        <p:tgtEl>
                                          <p:spTgt spid="3">
                                            <p:graphicEl>
                                              <a:dgm id="{9884433D-3F99-429F-A988-BCA323B8760E}"/>
                                            </p:graphicEl>
                                          </p:spTgt>
                                        </p:tgtEl>
                                        <p:attrNameLst>
                                          <p:attrName>ppt_y</p:attrName>
                                        </p:attrNameLst>
                                      </p:cBhvr>
                                      <p:tavLst>
                                        <p:tav tm="0" fmla="#ppt_y-sin(pi*$)/3">
                                          <p:val>
                                            <p:fltVal val="0.5"/>
                                          </p:val>
                                        </p:tav>
                                        <p:tav tm="100000">
                                          <p:val>
                                            <p:fltVal val="1"/>
                                          </p:val>
                                        </p:tav>
                                      </p:tavLst>
                                    </p:anim>
                                    <p:anim calcmode="lin" valueType="num">
                                      <p:cBhvr>
                                        <p:cTn id="274" dur="664" tmFilter="0, 0; 0.125,0.2665; 0.25,0.4; 0.375,0.465; 0.5,0.5;  0.625,0.535; 0.75,0.6; 0.875,0.7335; 1,1">
                                          <p:stCondLst>
                                            <p:cond delay="664"/>
                                          </p:stCondLst>
                                        </p:cTn>
                                        <p:tgtEl>
                                          <p:spTgt spid="3">
                                            <p:graphicEl>
                                              <a:dgm id="{9884433D-3F99-429F-A988-BCA323B8760E}"/>
                                            </p:graphicEl>
                                          </p:spTgt>
                                        </p:tgtEl>
                                        <p:attrNameLst>
                                          <p:attrName>ppt_y</p:attrName>
                                        </p:attrNameLst>
                                      </p:cBhvr>
                                      <p:tavLst>
                                        <p:tav tm="0" fmla="#ppt_y-sin(pi*$)/9">
                                          <p:val>
                                            <p:fltVal val="0"/>
                                          </p:val>
                                        </p:tav>
                                        <p:tav tm="100000">
                                          <p:val>
                                            <p:fltVal val="1"/>
                                          </p:val>
                                        </p:tav>
                                      </p:tavLst>
                                    </p:anim>
                                    <p:anim calcmode="lin" valueType="num">
                                      <p:cBhvr>
                                        <p:cTn id="275" dur="332" tmFilter="0, 0; 0.125,0.2665; 0.25,0.4; 0.375,0.465; 0.5,0.5;  0.625,0.535; 0.75,0.6; 0.875,0.7335; 1,1">
                                          <p:stCondLst>
                                            <p:cond delay="1324"/>
                                          </p:stCondLst>
                                        </p:cTn>
                                        <p:tgtEl>
                                          <p:spTgt spid="3">
                                            <p:graphicEl>
                                              <a:dgm id="{9884433D-3F99-429F-A988-BCA323B8760E}"/>
                                            </p:graphicEl>
                                          </p:spTgt>
                                        </p:tgtEl>
                                        <p:attrNameLst>
                                          <p:attrName>ppt_y</p:attrName>
                                        </p:attrNameLst>
                                      </p:cBhvr>
                                      <p:tavLst>
                                        <p:tav tm="0" fmla="#ppt_y-sin(pi*$)/27">
                                          <p:val>
                                            <p:fltVal val="0"/>
                                          </p:val>
                                        </p:tav>
                                        <p:tav tm="100000">
                                          <p:val>
                                            <p:fltVal val="1"/>
                                          </p:val>
                                        </p:tav>
                                      </p:tavLst>
                                    </p:anim>
                                    <p:anim calcmode="lin" valueType="num">
                                      <p:cBhvr>
                                        <p:cTn id="276" dur="164" tmFilter="0, 0; 0.125,0.2665; 0.25,0.4; 0.375,0.465; 0.5,0.5;  0.625,0.535; 0.75,0.6; 0.875,0.7335; 1,1">
                                          <p:stCondLst>
                                            <p:cond delay="1656"/>
                                          </p:stCondLst>
                                        </p:cTn>
                                        <p:tgtEl>
                                          <p:spTgt spid="3">
                                            <p:graphicEl>
                                              <a:dgm id="{9884433D-3F99-429F-A988-BCA323B8760E}"/>
                                            </p:graphicEl>
                                          </p:spTgt>
                                        </p:tgtEl>
                                        <p:attrNameLst>
                                          <p:attrName>ppt_y</p:attrName>
                                        </p:attrNameLst>
                                      </p:cBhvr>
                                      <p:tavLst>
                                        <p:tav tm="0" fmla="#ppt_y-sin(pi*$)/81">
                                          <p:val>
                                            <p:fltVal val="0"/>
                                          </p:val>
                                        </p:tav>
                                        <p:tav tm="100000">
                                          <p:val>
                                            <p:fltVal val="1"/>
                                          </p:val>
                                        </p:tav>
                                      </p:tavLst>
                                    </p:anim>
                                    <p:animScale>
                                      <p:cBhvr>
                                        <p:cTn id="277" dur="26">
                                          <p:stCondLst>
                                            <p:cond delay="650"/>
                                          </p:stCondLst>
                                        </p:cTn>
                                        <p:tgtEl>
                                          <p:spTgt spid="3">
                                            <p:graphicEl>
                                              <a:dgm id="{9884433D-3F99-429F-A988-BCA323B8760E}"/>
                                            </p:graphicEl>
                                          </p:spTgt>
                                        </p:tgtEl>
                                      </p:cBhvr>
                                      <p:to x="100000" y="60000"/>
                                    </p:animScale>
                                    <p:animScale>
                                      <p:cBhvr>
                                        <p:cTn id="278" dur="166" decel="50000">
                                          <p:stCondLst>
                                            <p:cond delay="676"/>
                                          </p:stCondLst>
                                        </p:cTn>
                                        <p:tgtEl>
                                          <p:spTgt spid="3">
                                            <p:graphicEl>
                                              <a:dgm id="{9884433D-3F99-429F-A988-BCA323B8760E}"/>
                                            </p:graphicEl>
                                          </p:spTgt>
                                        </p:tgtEl>
                                      </p:cBhvr>
                                      <p:to x="100000" y="100000"/>
                                    </p:animScale>
                                    <p:animScale>
                                      <p:cBhvr>
                                        <p:cTn id="279" dur="26">
                                          <p:stCondLst>
                                            <p:cond delay="1312"/>
                                          </p:stCondLst>
                                        </p:cTn>
                                        <p:tgtEl>
                                          <p:spTgt spid="3">
                                            <p:graphicEl>
                                              <a:dgm id="{9884433D-3F99-429F-A988-BCA323B8760E}"/>
                                            </p:graphicEl>
                                          </p:spTgt>
                                        </p:tgtEl>
                                      </p:cBhvr>
                                      <p:to x="100000" y="80000"/>
                                    </p:animScale>
                                    <p:animScale>
                                      <p:cBhvr>
                                        <p:cTn id="280" dur="166" decel="50000">
                                          <p:stCondLst>
                                            <p:cond delay="1338"/>
                                          </p:stCondLst>
                                        </p:cTn>
                                        <p:tgtEl>
                                          <p:spTgt spid="3">
                                            <p:graphicEl>
                                              <a:dgm id="{9884433D-3F99-429F-A988-BCA323B8760E}"/>
                                            </p:graphicEl>
                                          </p:spTgt>
                                        </p:tgtEl>
                                      </p:cBhvr>
                                      <p:to x="100000" y="100000"/>
                                    </p:animScale>
                                    <p:animScale>
                                      <p:cBhvr>
                                        <p:cTn id="281" dur="26">
                                          <p:stCondLst>
                                            <p:cond delay="1642"/>
                                          </p:stCondLst>
                                        </p:cTn>
                                        <p:tgtEl>
                                          <p:spTgt spid="3">
                                            <p:graphicEl>
                                              <a:dgm id="{9884433D-3F99-429F-A988-BCA323B8760E}"/>
                                            </p:graphicEl>
                                          </p:spTgt>
                                        </p:tgtEl>
                                      </p:cBhvr>
                                      <p:to x="100000" y="90000"/>
                                    </p:animScale>
                                    <p:animScale>
                                      <p:cBhvr>
                                        <p:cTn id="282" dur="166" decel="50000">
                                          <p:stCondLst>
                                            <p:cond delay="1668"/>
                                          </p:stCondLst>
                                        </p:cTn>
                                        <p:tgtEl>
                                          <p:spTgt spid="3">
                                            <p:graphicEl>
                                              <a:dgm id="{9884433D-3F99-429F-A988-BCA323B8760E}"/>
                                            </p:graphicEl>
                                          </p:spTgt>
                                        </p:tgtEl>
                                      </p:cBhvr>
                                      <p:to x="100000" y="100000"/>
                                    </p:animScale>
                                    <p:animScale>
                                      <p:cBhvr>
                                        <p:cTn id="283" dur="26">
                                          <p:stCondLst>
                                            <p:cond delay="1808"/>
                                          </p:stCondLst>
                                        </p:cTn>
                                        <p:tgtEl>
                                          <p:spTgt spid="3">
                                            <p:graphicEl>
                                              <a:dgm id="{9884433D-3F99-429F-A988-BCA323B8760E}"/>
                                            </p:graphicEl>
                                          </p:spTgt>
                                        </p:tgtEl>
                                      </p:cBhvr>
                                      <p:to x="100000" y="95000"/>
                                    </p:animScale>
                                    <p:animScale>
                                      <p:cBhvr>
                                        <p:cTn id="284" dur="166" decel="50000">
                                          <p:stCondLst>
                                            <p:cond delay="1834"/>
                                          </p:stCondLst>
                                        </p:cTn>
                                        <p:tgtEl>
                                          <p:spTgt spid="3">
                                            <p:graphicEl>
                                              <a:dgm id="{9884433D-3F99-429F-A988-BCA323B8760E}"/>
                                            </p:graphicEl>
                                          </p:spTgt>
                                        </p:tgtEl>
                                      </p:cBhvr>
                                      <p:to x="100000" y="100000"/>
                                    </p:animScale>
                                  </p:childTnLst>
                                </p:cTn>
                              </p:par>
                            </p:childTnLst>
                          </p:cTn>
                        </p:par>
                      </p:childTnLst>
                    </p:cTn>
                  </p:par>
                  <p:par>
                    <p:cTn id="285" fill="hold">
                      <p:stCondLst>
                        <p:cond delay="indefinite"/>
                      </p:stCondLst>
                      <p:childTnLst>
                        <p:par>
                          <p:cTn id="286" fill="hold">
                            <p:stCondLst>
                              <p:cond delay="0"/>
                            </p:stCondLst>
                            <p:childTnLst>
                              <p:par>
                                <p:cTn id="287" presetID="26" presetClass="entr" presetSubtype="0" fill="hold" grpId="0" nodeType="clickEffect">
                                  <p:stCondLst>
                                    <p:cond delay="0"/>
                                  </p:stCondLst>
                                  <p:childTnLst>
                                    <p:set>
                                      <p:cBhvr>
                                        <p:cTn id="288" dur="1" fill="hold">
                                          <p:stCondLst>
                                            <p:cond delay="0"/>
                                          </p:stCondLst>
                                        </p:cTn>
                                        <p:tgtEl>
                                          <p:spTgt spid="3">
                                            <p:graphicEl>
                                              <a:dgm id="{42E07F6B-14EB-45B0-B44F-D9E1F03C267A}"/>
                                            </p:graphicEl>
                                          </p:spTgt>
                                        </p:tgtEl>
                                        <p:attrNameLst>
                                          <p:attrName>style.visibility</p:attrName>
                                        </p:attrNameLst>
                                      </p:cBhvr>
                                      <p:to>
                                        <p:strVal val="visible"/>
                                      </p:to>
                                    </p:set>
                                    <p:animEffect transition="in" filter="wipe(down)">
                                      <p:cBhvr>
                                        <p:cTn id="289" dur="580">
                                          <p:stCondLst>
                                            <p:cond delay="0"/>
                                          </p:stCondLst>
                                        </p:cTn>
                                        <p:tgtEl>
                                          <p:spTgt spid="3">
                                            <p:graphicEl>
                                              <a:dgm id="{42E07F6B-14EB-45B0-B44F-D9E1F03C267A}"/>
                                            </p:graphicEl>
                                          </p:spTgt>
                                        </p:tgtEl>
                                      </p:cBhvr>
                                    </p:animEffect>
                                    <p:anim calcmode="lin" valueType="num">
                                      <p:cBhvr>
                                        <p:cTn id="290" dur="1822" tmFilter="0,0; 0.14,0.36; 0.43,0.73; 0.71,0.91; 1.0,1.0">
                                          <p:stCondLst>
                                            <p:cond delay="0"/>
                                          </p:stCondLst>
                                        </p:cTn>
                                        <p:tgtEl>
                                          <p:spTgt spid="3">
                                            <p:graphicEl>
                                              <a:dgm id="{42E07F6B-14EB-45B0-B44F-D9E1F03C267A}"/>
                                            </p:graphicEl>
                                          </p:spTgt>
                                        </p:tgtEl>
                                        <p:attrNameLst>
                                          <p:attrName>ppt_x</p:attrName>
                                        </p:attrNameLst>
                                      </p:cBhvr>
                                      <p:tavLst>
                                        <p:tav tm="0">
                                          <p:val>
                                            <p:strVal val="#ppt_x-0.25"/>
                                          </p:val>
                                        </p:tav>
                                        <p:tav tm="100000">
                                          <p:val>
                                            <p:strVal val="#ppt_x"/>
                                          </p:val>
                                        </p:tav>
                                      </p:tavLst>
                                    </p:anim>
                                    <p:anim calcmode="lin" valueType="num">
                                      <p:cBhvr>
                                        <p:cTn id="291" dur="664" tmFilter="0.0,0.0; 0.25,0.07; 0.50,0.2; 0.75,0.467; 1.0,1.0">
                                          <p:stCondLst>
                                            <p:cond delay="0"/>
                                          </p:stCondLst>
                                        </p:cTn>
                                        <p:tgtEl>
                                          <p:spTgt spid="3">
                                            <p:graphicEl>
                                              <a:dgm id="{42E07F6B-14EB-45B0-B44F-D9E1F03C267A}"/>
                                            </p:graphicEl>
                                          </p:spTgt>
                                        </p:tgtEl>
                                        <p:attrNameLst>
                                          <p:attrName>ppt_y</p:attrName>
                                        </p:attrNameLst>
                                      </p:cBhvr>
                                      <p:tavLst>
                                        <p:tav tm="0" fmla="#ppt_y-sin(pi*$)/3">
                                          <p:val>
                                            <p:fltVal val="0.5"/>
                                          </p:val>
                                        </p:tav>
                                        <p:tav tm="100000">
                                          <p:val>
                                            <p:fltVal val="1"/>
                                          </p:val>
                                        </p:tav>
                                      </p:tavLst>
                                    </p:anim>
                                    <p:anim calcmode="lin" valueType="num">
                                      <p:cBhvr>
                                        <p:cTn id="292" dur="664" tmFilter="0, 0; 0.125,0.2665; 0.25,0.4; 0.375,0.465; 0.5,0.5;  0.625,0.535; 0.75,0.6; 0.875,0.7335; 1,1">
                                          <p:stCondLst>
                                            <p:cond delay="664"/>
                                          </p:stCondLst>
                                        </p:cTn>
                                        <p:tgtEl>
                                          <p:spTgt spid="3">
                                            <p:graphicEl>
                                              <a:dgm id="{42E07F6B-14EB-45B0-B44F-D9E1F03C267A}"/>
                                            </p:graphicEl>
                                          </p:spTgt>
                                        </p:tgtEl>
                                        <p:attrNameLst>
                                          <p:attrName>ppt_y</p:attrName>
                                        </p:attrNameLst>
                                      </p:cBhvr>
                                      <p:tavLst>
                                        <p:tav tm="0" fmla="#ppt_y-sin(pi*$)/9">
                                          <p:val>
                                            <p:fltVal val="0"/>
                                          </p:val>
                                        </p:tav>
                                        <p:tav tm="100000">
                                          <p:val>
                                            <p:fltVal val="1"/>
                                          </p:val>
                                        </p:tav>
                                      </p:tavLst>
                                    </p:anim>
                                    <p:anim calcmode="lin" valueType="num">
                                      <p:cBhvr>
                                        <p:cTn id="293" dur="332" tmFilter="0, 0; 0.125,0.2665; 0.25,0.4; 0.375,0.465; 0.5,0.5;  0.625,0.535; 0.75,0.6; 0.875,0.7335; 1,1">
                                          <p:stCondLst>
                                            <p:cond delay="1324"/>
                                          </p:stCondLst>
                                        </p:cTn>
                                        <p:tgtEl>
                                          <p:spTgt spid="3">
                                            <p:graphicEl>
                                              <a:dgm id="{42E07F6B-14EB-45B0-B44F-D9E1F03C267A}"/>
                                            </p:graphicEl>
                                          </p:spTgt>
                                        </p:tgtEl>
                                        <p:attrNameLst>
                                          <p:attrName>ppt_y</p:attrName>
                                        </p:attrNameLst>
                                      </p:cBhvr>
                                      <p:tavLst>
                                        <p:tav tm="0" fmla="#ppt_y-sin(pi*$)/27">
                                          <p:val>
                                            <p:fltVal val="0"/>
                                          </p:val>
                                        </p:tav>
                                        <p:tav tm="100000">
                                          <p:val>
                                            <p:fltVal val="1"/>
                                          </p:val>
                                        </p:tav>
                                      </p:tavLst>
                                    </p:anim>
                                    <p:anim calcmode="lin" valueType="num">
                                      <p:cBhvr>
                                        <p:cTn id="294" dur="164" tmFilter="0, 0; 0.125,0.2665; 0.25,0.4; 0.375,0.465; 0.5,0.5;  0.625,0.535; 0.75,0.6; 0.875,0.7335; 1,1">
                                          <p:stCondLst>
                                            <p:cond delay="1656"/>
                                          </p:stCondLst>
                                        </p:cTn>
                                        <p:tgtEl>
                                          <p:spTgt spid="3">
                                            <p:graphicEl>
                                              <a:dgm id="{42E07F6B-14EB-45B0-B44F-D9E1F03C267A}"/>
                                            </p:graphicEl>
                                          </p:spTgt>
                                        </p:tgtEl>
                                        <p:attrNameLst>
                                          <p:attrName>ppt_y</p:attrName>
                                        </p:attrNameLst>
                                      </p:cBhvr>
                                      <p:tavLst>
                                        <p:tav tm="0" fmla="#ppt_y-sin(pi*$)/81">
                                          <p:val>
                                            <p:fltVal val="0"/>
                                          </p:val>
                                        </p:tav>
                                        <p:tav tm="100000">
                                          <p:val>
                                            <p:fltVal val="1"/>
                                          </p:val>
                                        </p:tav>
                                      </p:tavLst>
                                    </p:anim>
                                    <p:animScale>
                                      <p:cBhvr>
                                        <p:cTn id="295" dur="26">
                                          <p:stCondLst>
                                            <p:cond delay="650"/>
                                          </p:stCondLst>
                                        </p:cTn>
                                        <p:tgtEl>
                                          <p:spTgt spid="3">
                                            <p:graphicEl>
                                              <a:dgm id="{42E07F6B-14EB-45B0-B44F-D9E1F03C267A}"/>
                                            </p:graphicEl>
                                          </p:spTgt>
                                        </p:tgtEl>
                                      </p:cBhvr>
                                      <p:to x="100000" y="60000"/>
                                    </p:animScale>
                                    <p:animScale>
                                      <p:cBhvr>
                                        <p:cTn id="296" dur="166" decel="50000">
                                          <p:stCondLst>
                                            <p:cond delay="676"/>
                                          </p:stCondLst>
                                        </p:cTn>
                                        <p:tgtEl>
                                          <p:spTgt spid="3">
                                            <p:graphicEl>
                                              <a:dgm id="{42E07F6B-14EB-45B0-B44F-D9E1F03C267A}"/>
                                            </p:graphicEl>
                                          </p:spTgt>
                                        </p:tgtEl>
                                      </p:cBhvr>
                                      <p:to x="100000" y="100000"/>
                                    </p:animScale>
                                    <p:animScale>
                                      <p:cBhvr>
                                        <p:cTn id="297" dur="26">
                                          <p:stCondLst>
                                            <p:cond delay="1312"/>
                                          </p:stCondLst>
                                        </p:cTn>
                                        <p:tgtEl>
                                          <p:spTgt spid="3">
                                            <p:graphicEl>
                                              <a:dgm id="{42E07F6B-14EB-45B0-B44F-D9E1F03C267A}"/>
                                            </p:graphicEl>
                                          </p:spTgt>
                                        </p:tgtEl>
                                      </p:cBhvr>
                                      <p:to x="100000" y="80000"/>
                                    </p:animScale>
                                    <p:animScale>
                                      <p:cBhvr>
                                        <p:cTn id="298" dur="166" decel="50000">
                                          <p:stCondLst>
                                            <p:cond delay="1338"/>
                                          </p:stCondLst>
                                        </p:cTn>
                                        <p:tgtEl>
                                          <p:spTgt spid="3">
                                            <p:graphicEl>
                                              <a:dgm id="{42E07F6B-14EB-45B0-B44F-D9E1F03C267A}"/>
                                            </p:graphicEl>
                                          </p:spTgt>
                                        </p:tgtEl>
                                      </p:cBhvr>
                                      <p:to x="100000" y="100000"/>
                                    </p:animScale>
                                    <p:animScale>
                                      <p:cBhvr>
                                        <p:cTn id="299" dur="26">
                                          <p:stCondLst>
                                            <p:cond delay="1642"/>
                                          </p:stCondLst>
                                        </p:cTn>
                                        <p:tgtEl>
                                          <p:spTgt spid="3">
                                            <p:graphicEl>
                                              <a:dgm id="{42E07F6B-14EB-45B0-B44F-D9E1F03C267A}"/>
                                            </p:graphicEl>
                                          </p:spTgt>
                                        </p:tgtEl>
                                      </p:cBhvr>
                                      <p:to x="100000" y="90000"/>
                                    </p:animScale>
                                    <p:animScale>
                                      <p:cBhvr>
                                        <p:cTn id="300" dur="166" decel="50000">
                                          <p:stCondLst>
                                            <p:cond delay="1668"/>
                                          </p:stCondLst>
                                        </p:cTn>
                                        <p:tgtEl>
                                          <p:spTgt spid="3">
                                            <p:graphicEl>
                                              <a:dgm id="{42E07F6B-14EB-45B0-B44F-D9E1F03C267A}"/>
                                            </p:graphicEl>
                                          </p:spTgt>
                                        </p:tgtEl>
                                      </p:cBhvr>
                                      <p:to x="100000" y="100000"/>
                                    </p:animScale>
                                    <p:animScale>
                                      <p:cBhvr>
                                        <p:cTn id="301" dur="26">
                                          <p:stCondLst>
                                            <p:cond delay="1808"/>
                                          </p:stCondLst>
                                        </p:cTn>
                                        <p:tgtEl>
                                          <p:spTgt spid="3">
                                            <p:graphicEl>
                                              <a:dgm id="{42E07F6B-14EB-45B0-B44F-D9E1F03C267A}"/>
                                            </p:graphicEl>
                                          </p:spTgt>
                                        </p:tgtEl>
                                      </p:cBhvr>
                                      <p:to x="100000" y="95000"/>
                                    </p:animScale>
                                    <p:animScale>
                                      <p:cBhvr>
                                        <p:cTn id="302" dur="166" decel="50000">
                                          <p:stCondLst>
                                            <p:cond delay="1834"/>
                                          </p:stCondLst>
                                        </p:cTn>
                                        <p:tgtEl>
                                          <p:spTgt spid="3">
                                            <p:graphicEl>
                                              <a:dgm id="{42E07F6B-14EB-45B0-B44F-D9E1F03C267A}"/>
                                            </p:graphicEl>
                                          </p:spTgt>
                                        </p:tgtEl>
                                      </p:cBhvr>
                                      <p:to x="100000" y="100000"/>
                                    </p:animScale>
                                  </p:childTnLst>
                                </p:cTn>
                              </p:par>
                              <p:par>
                                <p:cTn id="303" presetID="26" presetClass="entr" presetSubtype="0" fill="hold" grpId="0" nodeType="withEffect">
                                  <p:stCondLst>
                                    <p:cond delay="0"/>
                                  </p:stCondLst>
                                  <p:childTnLst>
                                    <p:set>
                                      <p:cBhvr>
                                        <p:cTn id="304" dur="1" fill="hold">
                                          <p:stCondLst>
                                            <p:cond delay="0"/>
                                          </p:stCondLst>
                                        </p:cTn>
                                        <p:tgtEl>
                                          <p:spTgt spid="3">
                                            <p:graphicEl>
                                              <a:dgm id="{80D1C867-39C9-452C-BDAD-18C55A48B8F7}"/>
                                            </p:graphicEl>
                                          </p:spTgt>
                                        </p:tgtEl>
                                        <p:attrNameLst>
                                          <p:attrName>style.visibility</p:attrName>
                                        </p:attrNameLst>
                                      </p:cBhvr>
                                      <p:to>
                                        <p:strVal val="visible"/>
                                      </p:to>
                                    </p:set>
                                    <p:animEffect transition="in" filter="wipe(down)">
                                      <p:cBhvr>
                                        <p:cTn id="305" dur="580">
                                          <p:stCondLst>
                                            <p:cond delay="0"/>
                                          </p:stCondLst>
                                        </p:cTn>
                                        <p:tgtEl>
                                          <p:spTgt spid="3">
                                            <p:graphicEl>
                                              <a:dgm id="{80D1C867-39C9-452C-BDAD-18C55A48B8F7}"/>
                                            </p:graphicEl>
                                          </p:spTgt>
                                        </p:tgtEl>
                                      </p:cBhvr>
                                    </p:animEffect>
                                    <p:anim calcmode="lin" valueType="num">
                                      <p:cBhvr>
                                        <p:cTn id="306" dur="1822" tmFilter="0,0; 0.14,0.36; 0.43,0.73; 0.71,0.91; 1.0,1.0">
                                          <p:stCondLst>
                                            <p:cond delay="0"/>
                                          </p:stCondLst>
                                        </p:cTn>
                                        <p:tgtEl>
                                          <p:spTgt spid="3">
                                            <p:graphicEl>
                                              <a:dgm id="{80D1C867-39C9-452C-BDAD-18C55A48B8F7}"/>
                                            </p:graphicEl>
                                          </p:spTgt>
                                        </p:tgtEl>
                                        <p:attrNameLst>
                                          <p:attrName>ppt_x</p:attrName>
                                        </p:attrNameLst>
                                      </p:cBhvr>
                                      <p:tavLst>
                                        <p:tav tm="0">
                                          <p:val>
                                            <p:strVal val="#ppt_x-0.25"/>
                                          </p:val>
                                        </p:tav>
                                        <p:tav tm="100000">
                                          <p:val>
                                            <p:strVal val="#ppt_x"/>
                                          </p:val>
                                        </p:tav>
                                      </p:tavLst>
                                    </p:anim>
                                    <p:anim calcmode="lin" valueType="num">
                                      <p:cBhvr>
                                        <p:cTn id="307" dur="664" tmFilter="0.0,0.0; 0.25,0.07; 0.50,0.2; 0.75,0.467; 1.0,1.0">
                                          <p:stCondLst>
                                            <p:cond delay="0"/>
                                          </p:stCondLst>
                                        </p:cTn>
                                        <p:tgtEl>
                                          <p:spTgt spid="3">
                                            <p:graphicEl>
                                              <a:dgm id="{80D1C867-39C9-452C-BDAD-18C55A48B8F7}"/>
                                            </p:graphicEl>
                                          </p:spTgt>
                                        </p:tgtEl>
                                        <p:attrNameLst>
                                          <p:attrName>ppt_y</p:attrName>
                                        </p:attrNameLst>
                                      </p:cBhvr>
                                      <p:tavLst>
                                        <p:tav tm="0" fmla="#ppt_y-sin(pi*$)/3">
                                          <p:val>
                                            <p:fltVal val="0.5"/>
                                          </p:val>
                                        </p:tav>
                                        <p:tav tm="100000">
                                          <p:val>
                                            <p:fltVal val="1"/>
                                          </p:val>
                                        </p:tav>
                                      </p:tavLst>
                                    </p:anim>
                                    <p:anim calcmode="lin" valueType="num">
                                      <p:cBhvr>
                                        <p:cTn id="308" dur="664" tmFilter="0, 0; 0.125,0.2665; 0.25,0.4; 0.375,0.465; 0.5,0.5;  0.625,0.535; 0.75,0.6; 0.875,0.7335; 1,1">
                                          <p:stCondLst>
                                            <p:cond delay="664"/>
                                          </p:stCondLst>
                                        </p:cTn>
                                        <p:tgtEl>
                                          <p:spTgt spid="3">
                                            <p:graphicEl>
                                              <a:dgm id="{80D1C867-39C9-452C-BDAD-18C55A48B8F7}"/>
                                            </p:graphicEl>
                                          </p:spTgt>
                                        </p:tgtEl>
                                        <p:attrNameLst>
                                          <p:attrName>ppt_y</p:attrName>
                                        </p:attrNameLst>
                                      </p:cBhvr>
                                      <p:tavLst>
                                        <p:tav tm="0" fmla="#ppt_y-sin(pi*$)/9">
                                          <p:val>
                                            <p:fltVal val="0"/>
                                          </p:val>
                                        </p:tav>
                                        <p:tav tm="100000">
                                          <p:val>
                                            <p:fltVal val="1"/>
                                          </p:val>
                                        </p:tav>
                                      </p:tavLst>
                                    </p:anim>
                                    <p:anim calcmode="lin" valueType="num">
                                      <p:cBhvr>
                                        <p:cTn id="309" dur="332" tmFilter="0, 0; 0.125,0.2665; 0.25,0.4; 0.375,0.465; 0.5,0.5;  0.625,0.535; 0.75,0.6; 0.875,0.7335; 1,1">
                                          <p:stCondLst>
                                            <p:cond delay="1324"/>
                                          </p:stCondLst>
                                        </p:cTn>
                                        <p:tgtEl>
                                          <p:spTgt spid="3">
                                            <p:graphicEl>
                                              <a:dgm id="{80D1C867-39C9-452C-BDAD-18C55A48B8F7}"/>
                                            </p:graphicEl>
                                          </p:spTgt>
                                        </p:tgtEl>
                                        <p:attrNameLst>
                                          <p:attrName>ppt_y</p:attrName>
                                        </p:attrNameLst>
                                      </p:cBhvr>
                                      <p:tavLst>
                                        <p:tav tm="0" fmla="#ppt_y-sin(pi*$)/27">
                                          <p:val>
                                            <p:fltVal val="0"/>
                                          </p:val>
                                        </p:tav>
                                        <p:tav tm="100000">
                                          <p:val>
                                            <p:fltVal val="1"/>
                                          </p:val>
                                        </p:tav>
                                      </p:tavLst>
                                    </p:anim>
                                    <p:anim calcmode="lin" valueType="num">
                                      <p:cBhvr>
                                        <p:cTn id="310" dur="164" tmFilter="0, 0; 0.125,0.2665; 0.25,0.4; 0.375,0.465; 0.5,0.5;  0.625,0.535; 0.75,0.6; 0.875,0.7335; 1,1">
                                          <p:stCondLst>
                                            <p:cond delay="1656"/>
                                          </p:stCondLst>
                                        </p:cTn>
                                        <p:tgtEl>
                                          <p:spTgt spid="3">
                                            <p:graphicEl>
                                              <a:dgm id="{80D1C867-39C9-452C-BDAD-18C55A48B8F7}"/>
                                            </p:graphicEl>
                                          </p:spTgt>
                                        </p:tgtEl>
                                        <p:attrNameLst>
                                          <p:attrName>ppt_y</p:attrName>
                                        </p:attrNameLst>
                                      </p:cBhvr>
                                      <p:tavLst>
                                        <p:tav tm="0" fmla="#ppt_y-sin(pi*$)/81">
                                          <p:val>
                                            <p:fltVal val="0"/>
                                          </p:val>
                                        </p:tav>
                                        <p:tav tm="100000">
                                          <p:val>
                                            <p:fltVal val="1"/>
                                          </p:val>
                                        </p:tav>
                                      </p:tavLst>
                                    </p:anim>
                                    <p:animScale>
                                      <p:cBhvr>
                                        <p:cTn id="311" dur="26">
                                          <p:stCondLst>
                                            <p:cond delay="650"/>
                                          </p:stCondLst>
                                        </p:cTn>
                                        <p:tgtEl>
                                          <p:spTgt spid="3">
                                            <p:graphicEl>
                                              <a:dgm id="{80D1C867-39C9-452C-BDAD-18C55A48B8F7}"/>
                                            </p:graphicEl>
                                          </p:spTgt>
                                        </p:tgtEl>
                                      </p:cBhvr>
                                      <p:to x="100000" y="60000"/>
                                    </p:animScale>
                                    <p:animScale>
                                      <p:cBhvr>
                                        <p:cTn id="312" dur="166" decel="50000">
                                          <p:stCondLst>
                                            <p:cond delay="676"/>
                                          </p:stCondLst>
                                        </p:cTn>
                                        <p:tgtEl>
                                          <p:spTgt spid="3">
                                            <p:graphicEl>
                                              <a:dgm id="{80D1C867-39C9-452C-BDAD-18C55A48B8F7}"/>
                                            </p:graphicEl>
                                          </p:spTgt>
                                        </p:tgtEl>
                                      </p:cBhvr>
                                      <p:to x="100000" y="100000"/>
                                    </p:animScale>
                                    <p:animScale>
                                      <p:cBhvr>
                                        <p:cTn id="313" dur="26">
                                          <p:stCondLst>
                                            <p:cond delay="1312"/>
                                          </p:stCondLst>
                                        </p:cTn>
                                        <p:tgtEl>
                                          <p:spTgt spid="3">
                                            <p:graphicEl>
                                              <a:dgm id="{80D1C867-39C9-452C-BDAD-18C55A48B8F7}"/>
                                            </p:graphicEl>
                                          </p:spTgt>
                                        </p:tgtEl>
                                      </p:cBhvr>
                                      <p:to x="100000" y="80000"/>
                                    </p:animScale>
                                    <p:animScale>
                                      <p:cBhvr>
                                        <p:cTn id="314" dur="166" decel="50000">
                                          <p:stCondLst>
                                            <p:cond delay="1338"/>
                                          </p:stCondLst>
                                        </p:cTn>
                                        <p:tgtEl>
                                          <p:spTgt spid="3">
                                            <p:graphicEl>
                                              <a:dgm id="{80D1C867-39C9-452C-BDAD-18C55A48B8F7}"/>
                                            </p:graphicEl>
                                          </p:spTgt>
                                        </p:tgtEl>
                                      </p:cBhvr>
                                      <p:to x="100000" y="100000"/>
                                    </p:animScale>
                                    <p:animScale>
                                      <p:cBhvr>
                                        <p:cTn id="315" dur="26">
                                          <p:stCondLst>
                                            <p:cond delay="1642"/>
                                          </p:stCondLst>
                                        </p:cTn>
                                        <p:tgtEl>
                                          <p:spTgt spid="3">
                                            <p:graphicEl>
                                              <a:dgm id="{80D1C867-39C9-452C-BDAD-18C55A48B8F7}"/>
                                            </p:graphicEl>
                                          </p:spTgt>
                                        </p:tgtEl>
                                      </p:cBhvr>
                                      <p:to x="100000" y="90000"/>
                                    </p:animScale>
                                    <p:animScale>
                                      <p:cBhvr>
                                        <p:cTn id="316" dur="166" decel="50000">
                                          <p:stCondLst>
                                            <p:cond delay="1668"/>
                                          </p:stCondLst>
                                        </p:cTn>
                                        <p:tgtEl>
                                          <p:spTgt spid="3">
                                            <p:graphicEl>
                                              <a:dgm id="{80D1C867-39C9-452C-BDAD-18C55A48B8F7}"/>
                                            </p:graphicEl>
                                          </p:spTgt>
                                        </p:tgtEl>
                                      </p:cBhvr>
                                      <p:to x="100000" y="100000"/>
                                    </p:animScale>
                                    <p:animScale>
                                      <p:cBhvr>
                                        <p:cTn id="317" dur="26">
                                          <p:stCondLst>
                                            <p:cond delay="1808"/>
                                          </p:stCondLst>
                                        </p:cTn>
                                        <p:tgtEl>
                                          <p:spTgt spid="3">
                                            <p:graphicEl>
                                              <a:dgm id="{80D1C867-39C9-452C-BDAD-18C55A48B8F7}"/>
                                            </p:graphicEl>
                                          </p:spTgt>
                                        </p:tgtEl>
                                      </p:cBhvr>
                                      <p:to x="100000" y="95000"/>
                                    </p:animScale>
                                    <p:animScale>
                                      <p:cBhvr>
                                        <p:cTn id="318" dur="166" decel="50000">
                                          <p:stCondLst>
                                            <p:cond delay="1834"/>
                                          </p:stCondLst>
                                        </p:cTn>
                                        <p:tgtEl>
                                          <p:spTgt spid="3">
                                            <p:graphicEl>
                                              <a:dgm id="{80D1C867-39C9-452C-BDAD-18C55A48B8F7}"/>
                                            </p:graphicEl>
                                          </p:spTgt>
                                        </p:tgtEl>
                                      </p:cBhvr>
                                      <p:to x="100000" y="100000"/>
                                    </p:animScale>
                                  </p:childTnLst>
                                </p:cTn>
                              </p:par>
                              <p:par>
                                <p:cTn id="319" presetID="26" presetClass="entr" presetSubtype="0" fill="hold" grpId="0" nodeType="withEffect">
                                  <p:stCondLst>
                                    <p:cond delay="0"/>
                                  </p:stCondLst>
                                  <p:childTnLst>
                                    <p:set>
                                      <p:cBhvr>
                                        <p:cTn id="320" dur="1" fill="hold">
                                          <p:stCondLst>
                                            <p:cond delay="0"/>
                                          </p:stCondLst>
                                        </p:cTn>
                                        <p:tgtEl>
                                          <p:spTgt spid="3">
                                            <p:graphicEl>
                                              <a:dgm id="{7F1B98DD-6771-45F7-86C9-08F11D6150EE}"/>
                                            </p:graphicEl>
                                          </p:spTgt>
                                        </p:tgtEl>
                                        <p:attrNameLst>
                                          <p:attrName>style.visibility</p:attrName>
                                        </p:attrNameLst>
                                      </p:cBhvr>
                                      <p:to>
                                        <p:strVal val="visible"/>
                                      </p:to>
                                    </p:set>
                                    <p:animEffect transition="in" filter="wipe(down)">
                                      <p:cBhvr>
                                        <p:cTn id="321" dur="580">
                                          <p:stCondLst>
                                            <p:cond delay="0"/>
                                          </p:stCondLst>
                                        </p:cTn>
                                        <p:tgtEl>
                                          <p:spTgt spid="3">
                                            <p:graphicEl>
                                              <a:dgm id="{7F1B98DD-6771-45F7-86C9-08F11D6150EE}"/>
                                            </p:graphicEl>
                                          </p:spTgt>
                                        </p:tgtEl>
                                      </p:cBhvr>
                                    </p:animEffect>
                                    <p:anim calcmode="lin" valueType="num">
                                      <p:cBhvr>
                                        <p:cTn id="322" dur="1822" tmFilter="0,0; 0.14,0.36; 0.43,0.73; 0.71,0.91; 1.0,1.0">
                                          <p:stCondLst>
                                            <p:cond delay="0"/>
                                          </p:stCondLst>
                                        </p:cTn>
                                        <p:tgtEl>
                                          <p:spTgt spid="3">
                                            <p:graphicEl>
                                              <a:dgm id="{7F1B98DD-6771-45F7-86C9-08F11D6150EE}"/>
                                            </p:graphicEl>
                                          </p:spTgt>
                                        </p:tgtEl>
                                        <p:attrNameLst>
                                          <p:attrName>ppt_x</p:attrName>
                                        </p:attrNameLst>
                                      </p:cBhvr>
                                      <p:tavLst>
                                        <p:tav tm="0">
                                          <p:val>
                                            <p:strVal val="#ppt_x-0.25"/>
                                          </p:val>
                                        </p:tav>
                                        <p:tav tm="100000">
                                          <p:val>
                                            <p:strVal val="#ppt_x"/>
                                          </p:val>
                                        </p:tav>
                                      </p:tavLst>
                                    </p:anim>
                                    <p:anim calcmode="lin" valueType="num">
                                      <p:cBhvr>
                                        <p:cTn id="323" dur="664" tmFilter="0.0,0.0; 0.25,0.07; 0.50,0.2; 0.75,0.467; 1.0,1.0">
                                          <p:stCondLst>
                                            <p:cond delay="0"/>
                                          </p:stCondLst>
                                        </p:cTn>
                                        <p:tgtEl>
                                          <p:spTgt spid="3">
                                            <p:graphicEl>
                                              <a:dgm id="{7F1B98DD-6771-45F7-86C9-08F11D6150EE}"/>
                                            </p:graphicEl>
                                          </p:spTgt>
                                        </p:tgtEl>
                                        <p:attrNameLst>
                                          <p:attrName>ppt_y</p:attrName>
                                        </p:attrNameLst>
                                      </p:cBhvr>
                                      <p:tavLst>
                                        <p:tav tm="0" fmla="#ppt_y-sin(pi*$)/3">
                                          <p:val>
                                            <p:fltVal val="0.5"/>
                                          </p:val>
                                        </p:tav>
                                        <p:tav tm="100000">
                                          <p:val>
                                            <p:fltVal val="1"/>
                                          </p:val>
                                        </p:tav>
                                      </p:tavLst>
                                    </p:anim>
                                    <p:anim calcmode="lin" valueType="num">
                                      <p:cBhvr>
                                        <p:cTn id="324" dur="664" tmFilter="0, 0; 0.125,0.2665; 0.25,0.4; 0.375,0.465; 0.5,0.5;  0.625,0.535; 0.75,0.6; 0.875,0.7335; 1,1">
                                          <p:stCondLst>
                                            <p:cond delay="664"/>
                                          </p:stCondLst>
                                        </p:cTn>
                                        <p:tgtEl>
                                          <p:spTgt spid="3">
                                            <p:graphicEl>
                                              <a:dgm id="{7F1B98DD-6771-45F7-86C9-08F11D6150EE}"/>
                                            </p:graphicEl>
                                          </p:spTgt>
                                        </p:tgtEl>
                                        <p:attrNameLst>
                                          <p:attrName>ppt_y</p:attrName>
                                        </p:attrNameLst>
                                      </p:cBhvr>
                                      <p:tavLst>
                                        <p:tav tm="0" fmla="#ppt_y-sin(pi*$)/9">
                                          <p:val>
                                            <p:fltVal val="0"/>
                                          </p:val>
                                        </p:tav>
                                        <p:tav tm="100000">
                                          <p:val>
                                            <p:fltVal val="1"/>
                                          </p:val>
                                        </p:tav>
                                      </p:tavLst>
                                    </p:anim>
                                    <p:anim calcmode="lin" valueType="num">
                                      <p:cBhvr>
                                        <p:cTn id="325" dur="332" tmFilter="0, 0; 0.125,0.2665; 0.25,0.4; 0.375,0.465; 0.5,0.5;  0.625,0.535; 0.75,0.6; 0.875,0.7335; 1,1">
                                          <p:stCondLst>
                                            <p:cond delay="1324"/>
                                          </p:stCondLst>
                                        </p:cTn>
                                        <p:tgtEl>
                                          <p:spTgt spid="3">
                                            <p:graphicEl>
                                              <a:dgm id="{7F1B98DD-6771-45F7-86C9-08F11D6150EE}"/>
                                            </p:graphicEl>
                                          </p:spTgt>
                                        </p:tgtEl>
                                        <p:attrNameLst>
                                          <p:attrName>ppt_y</p:attrName>
                                        </p:attrNameLst>
                                      </p:cBhvr>
                                      <p:tavLst>
                                        <p:tav tm="0" fmla="#ppt_y-sin(pi*$)/27">
                                          <p:val>
                                            <p:fltVal val="0"/>
                                          </p:val>
                                        </p:tav>
                                        <p:tav tm="100000">
                                          <p:val>
                                            <p:fltVal val="1"/>
                                          </p:val>
                                        </p:tav>
                                      </p:tavLst>
                                    </p:anim>
                                    <p:anim calcmode="lin" valueType="num">
                                      <p:cBhvr>
                                        <p:cTn id="326" dur="164" tmFilter="0, 0; 0.125,0.2665; 0.25,0.4; 0.375,0.465; 0.5,0.5;  0.625,0.535; 0.75,0.6; 0.875,0.7335; 1,1">
                                          <p:stCondLst>
                                            <p:cond delay="1656"/>
                                          </p:stCondLst>
                                        </p:cTn>
                                        <p:tgtEl>
                                          <p:spTgt spid="3">
                                            <p:graphicEl>
                                              <a:dgm id="{7F1B98DD-6771-45F7-86C9-08F11D6150EE}"/>
                                            </p:graphicEl>
                                          </p:spTgt>
                                        </p:tgtEl>
                                        <p:attrNameLst>
                                          <p:attrName>ppt_y</p:attrName>
                                        </p:attrNameLst>
                                      </p:cBhvr>
                                      <p:tavLst>
                                        <p:tav tm="0" fmla="#ppt_y-sin(pi*$)/81">
                                          <p:val>
                                            <p:fltVal val="0"/>
                                          </p:val>
                                        </p:tav>
                                        <p:tav tm="100000">
                                          <p:val>
                                            <p:fltVal val="1"/>
                                          </p:val>
                                        </p:tav>
                                      </p:tavLst>
                                    </p:anim>
                                    <p:animScale>
                                      <p:cBhvr>
                                        <p:cTn id="327" dur="26">
                                          <p:stCondLst>
                                            <p:cond delay="650"/>
                                          </p:stCondLst>
                                        </p:cTn>
                                        <p:tgtEl>
                                          <p:spTgt spid="3">
                                            <p:graphicEl>
                                              <a:dgm id="{7F1B98DD-6771-45F7-86C9-08F11D6150EE}"/>
                                            </p:graphicEl>
                                          </p:spTgt>
                                        </p:tgtEl>
                                      </p:cBhvr>
                                      <p:to x="100000" y="60000"/>
                                    </p:animScale>
                                    <p:animScale>
                                      <p:cBhvr>
                                        <p:cTn id="328" dur="166" decel="50000">
                                          <p:stCondLst>
                                            <p:cond delay="676"/>
                                          </p:stCondLst>
                                        </p:cTn>
                                        <p:tgtEl>
                                          <p:spTgt spid="3">
                                            <p:graphicEl>
                                              <a:dgm id="{7F1B98DD-6771-45F7-86C9-08F11D6150EE}"/>
                                            </p:graphicEl>
                                          </p:spTgt>
                                        </p:tgtEl>
                                      </p:cBhvr>
                                      <p:to x="100000" y="100000"/>
                                    </p:animScale>
                                    <p:animScale>
                                      <p:cBhvr>
                                        <p:cTn id="329" dur="26">
                                          <p:stCondLst>
                                            <p:cond delay="1312"/>
                                          </p:stCondLst>
                                        </p:cTn>
                                        <p:tgtEl>
                                          <p:spTgt spid="3">
                                            <p:graphicEl>
                                              <a:dgm id="{7F1B98DD-6771-45F7-86C9-08F11D6150EE}"/>
                                            </p:graphicEl>
                                          </p:spTgt>
                                        </p:tgtEl>
                                      </p:cBhvr>
                                      <p:to x="100000" y="80000"/>
                                    </p:animScale>
                                    <p:animScale>
                                      <p:cBhvr>
                                        <p:cTn id="330" dur="166" decel="50000">
                                          <p:stCondLst>
                                            <p:cond delay="1338"/>
                                          </p:stCondLst>
                                        </p:cTn>
                                        <p:tgtEl>
                                          <p:spTgt spid="3">
                                            <p:graphicEl>
                                              <a:dgm id="{7F1B98DD-6771-45F7-86C9-08F11D6150EE}"/>
                                            </p:graphicEl>
                                          </p:spTgt>
                                        </p:tgtEl>
                                      </p:cBhvr>
                                      <p:to x="100000" y="100000"/>
                                    </p:animScale>
                                    <p:animScale>
                                      <p:cBhvr>
                                        <p:cTn id="331" dur="26">
                                          <p:stCondLst>
                                            <p:cond delay="1642"/>
                                          </p:stCondLst>
                                        </p:cTn>
                                        <p:tgtEl>
                                          <p:spTgt spid="3">
                                            <p:graphicEl>
                                              <a:dgm id="{7F1B98DD-6771-45F7-86C9-08F11D6150EE}"/>
                                            </p:graphicEl>
                                          </p:spTgt>
                                        </p:tgtEl>
                                      </p:cBhvr>
                                      <p:to x="100000" y="90000"/>
                                    </p:animScale>
                                    <p:animScale>
                                      <p:cBhvr>
                                        <p:cTn id="332" dur="166" decel="50000">
                                          <p:stCondLst>
                                            <p:cond delay="1668"/>
                                          </p:stCondLst>
                                        </p:cTn>
                                        <p:tgtEl>
                                          <p:spTgt spid="3">
                                            <p:graphicEl>
                                              <a:dgm id="{7F1B98DD-6771-45F7-86C9-08F11D6150EE}"/>
                                            </p:graphicEl>
                                          </p:spTgt>
                                        </p:tgtEl>
                                      </p:cBhvr>
                                      <p:to x="100000" y="100000"/>
                                    </p:animScale>
                                    <p:animScale>
                                      <p:cBhvr>
                                        <p:cTn id="333" dur="26">
                                          <p:stCondLst>
                                            <p:cond delay="1808"/>
                                          </p:stCondLst>
                                        </p:cTn>
                                        <p:tgtEl>
                                          <p:spTgt spid="3">
                                            <p:graphicEl>
                                              <a:dgm id="{7F1B98DD-6771-45F7-86C9-08F11D6150EE}"/>
                                            </p:graphicEl>
                                          </p:spTgt>
                                        </p:tgtEl>
                                      </p:cBhvr>
                                      <p:to x="100000" y="95000"/>
                                    </p:animScale>
                                    <p:animScale>
                                      <p:cBhvr>
                                        <p:cTn id="334" dur="166" decel="50000">
                                          <p:stCondLst>
                                            <p:cond delay="1834"/>
                                          </p:stCondLst>
                                        </p:cTn>
                                        <p:tgtEl>
                                          <p:spTgt spid="3">
                                            <p:graphicEl>
                                              <a:dgm id="{7F1B98DD-6771-45F7-86C9-08F11D6150EE}"/>
                                            </p:graphic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04171D"/>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5508702" cy="6858000"/>
          </a:xfrm>
          <a:prstGeom prst="rect">
            <a:avLst/>
          </a:prstGeom>
        </p:spPr>
      </p:pic>
      <p:sp>
        <p:nvSpPr>
          <p:cNvPr id="16" name="TextBox 15"/>
          <p:cNvSpPr txBox="1"/>
          <p:nvPr/>
        </p:nvSpPr>
        <p:spPr>
          <a:xfrm>
            <a:off x="7099068" y="2163338"/>
            <a:ext cx="3122341" cy="584775"/>
          </a:xfrm>
          <a:prstGeom prst="rect">
            <a:avLst/>
          </a:prstGeom>
          <a:noFill/>
        </p:spPr>
        <p:txBody>
          <a:bodyPr wrap="square" rtlCol="0">
            <a:spAutoFit/>
          </a:bodyPr>
          <a:lstStyle/>
          <a:p>
            <a:pPr>
              <a:defRPr/>
            </a:pPr>
            <a:r>
              <a:rPr lang="en-GB" sz="3200" kern="0" dirty="0">
                <a:solidFill>
                  <a:prstClr val="white"/>
                </a:solidFill>
                <a:latin typeface="Segoe UI"/>
              </a:rPr>
              <a:t>Experience</a:t>
            </a:r>
          </a:p>
        </p:txBody>
      </p:sp>
      <p:sp>
        <p:nvSpPr>
          <p:cNvPr id="17" name="Text Placeholder 1"/>
          <p:cNvSpPr txBox="1">
            <a:spLocks/>
          </p:cNvSpPr>
          <p:nvPr/>
        </p:nvSpPr>
        <p:spPr>
          <a:xfrm>
            <a:off x="7099068" y="3049860"/>
            <a:ext cx="3368211" cy="12935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GB" sz="1200" dirty="0">
                <a:solidFill>
                  <a:prstClr val="white">
                    <a:lumMod val="75000"/>
                  </a:prstClr>
                </a:solidFill>
                <a:latin typeface="Segoe UI"/>
              </a:rPr>
              <a:t>-Artificial Intelligence/Machine Learning</a:t>
            </a:r>
          </a:p>
          <a:p>
            <a:pPr marL="0" indent="0">
              <a:buNone/>
              <a:defRPr/>
            </a:pPr>
            <a:r>
              <a:rPr lang="en-GB" sz="1200" dirty="0">
                <a:solidFill>
                  <a:prstClr val="white">
                    <a:lumMod val="75000"/>
                  </a:prstClr>
                </a:solidFill>
                <a:latin typeface="Segoe UI"/>
              </a:rPr>
              <a:t>-Data Science</a:t>
            </a:r>
          </a:p>
          <a:p>
            <a:pPr marL="0" indent="0">
              <a:buNone/>
              <a:defRPr/>
            </a:pPr>
            <a:r>
              <a:rPr lang="en-GB" sz="1200" dirty="0">
                <a:solidFill>
                  <a:prstClr val="white">
                    <a:lumMod val="75000"/>
                  </a:prstClr>
                </a:solidFill>
                <a:latin typeface="Segoe UI"/>
              </a:rPr>
              <a:t>-Big Data &amp; Analytics</a:t>
            </a:r>
          </a:p>
          <a:p>
            <a:pPr marL="0" indent="0">
              <a:buNone/>
              <a:defRPr/>
            </a:pPr>
            <a:r>
              <a:rPr lang="en-GB" sz="1200" dirty="0">
                <a:solidFill>
                  <a:prstClr val="white">
                    <a:lumMod val="75000"/>
                  </a:prstClr>
                </a:solidFill>
                <a:latin typeface="Segoe UI"/>
              </a:rPr>
              <a:t>-Planning &amp; Implementing DevOps</a:t>
            </a:r>
          </a:p>
          <a:p>
            <a:pPr marL="0" indent="0">
              <a:buNone/>
              <a:defRPr/>
            </a:pPr>
            <a:r>
              <a:rPr lang="en-GB" sz="1200" dirty="0">
                <a:solidFill>
                  <a:prstClr val="white">
                    <a:lumMod val="75000"/>
                  </a:prstClr>
                </a:solidFill>
                <a:latin typeface="Segoe UI"/>
              </a:rPr>
              <a:t>-Enterprise &amp; Solution Architecture</a:t>
            </a:r>
          </a:p>
          <a:p>
            <a:pPr marL="0" indent="0">
              <a:buNone/>
              <a:defRPr/>
            </a:pPr>
            <a:r>
              <a:rPr lang="en-GB" sz="1200" dirty="0">
                <a:solidFill>
                  <a:prstClr val="white">
                    <a:lumMod val="75000"/>
                  </a:prstClr>
                </a:solidFill>
                <a:latin typeface="Segoe UI"/>
              </a:rPr>
              <a:t>-Business Strategy</a:t>
            </a:r>
          </a:p>
          <a:p>
            <a:pPr marL="0" indent="0">
              <a:buNone/>
              <a:defRPr/>
            </a:pPr>
            <a:r>
              <a:rPr lang="en-GB" sz="1200" dirty="0">
                <a:solidFill>
                  <a:prstClr val="white">
                    <a:lumMod val="75000"/>
                  </a:prstClr>
                </a:solidFill>
                <a:latin typeface="Segoe UI"/>
              </a:rPr>
              <a:t>-Developing Technology Strategy</a:t>
            </a:r>
          </a:p>
          <a:p>
            <a:pPr marL="0" indent="0">
              <a:buNone/>
              <a:defRPr/>
            </a:pPr>
            <a:r>
              <a:rPr lang="en-GB" sz="1200" dirty="0">
                <a:solidFill>
                  <a:prstClr val="white">
                    <a:lumMod val="75000"/>
                  </a:prstClr>
                </a:solidFill>
                <a:latin typeface="Segoe UI"/>
              </a:rPr>
              <a:t>-User Experience Design</a:t>
            </a:r>
          </a:p>
        </p:txBody>
      </p:sp>
    </p:spTree>
    <p:extLst>
      <p:ext uri="{BB962C8B-B14F-4D97-AF65-F5344CB8AC3E}">
        <p14:creationId xmlns:p14="http://schemas.microsoft.com/office/powerpoint/2010/main" val="2389895275"/>
      </p:ext>
    </p:extLst>
  </p:cSld>
  <p:clrMapOvr>
    <a:masterClrMapping/>
  </p:clrMapOvr>
  <mc:AlternateContent xmlns:mc="http://schemas.openxmlformats.org/markup-compatibility/2006">
    <mc:Choice xmlns:p14="http://schemas.microsoft.com/office/powerpoint/2010/main" Requires="p14">
      <p:transition spd="slow" p14:dur="2000" advTm="5677"/>
    </mc:Choice>
    <mc:Fallback>
      <p:transition spd="slow" advTm="567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127526" y="833718"/>
            <a:ext cx="8064474" cy="5481832"/>
          </a:xfrm>
          <a:prstGeom prst="rect">
            <a:avLst/>
          </a:prstGeom>
        </p:spPr>
      </p:pic>
      <p:sp>
        <p:nvSpPr>
          <p:cNvPr id="2" name="Text Placeholder 1">
            <a:extLst>
              <a:ext uri="{FF2B5EF4-FFF2-40B4-BE49-F238E27FC236}">
                <a16:creationId xmlns:a16="http://schemas.microsoft.com/office/drawing/2014/main" id="{2326418E-2D6F-B54D-B323-73727D466CC3}"/>
              </a:ext>
            </a:extLst>
          </p:cNvPr>
          <p:cNvSpPr>
            <a:spLocks noGrp="1"/>
          </p:cNvSpPr>
          <p:nvPr>
            <p:ph type="body" sz="quarter" idx="10"/>
          </p:nvPr>
        </p:nvSpPr>
        <p:spPr/>
        <p:txBody>
          <a:bodyPr/>
          <a:lstStyle/>
          <a:p>
            <a:r>
              <a:rPr lang="en-US" dirty="0"/>
              <a:t>Examples of Big Data Projects</a:t>
            </a:r>
          </a:p>
        </p:txBody>
      </p:sp>
    </p:spTree>
    <p:extLst>
      <p:ext uri="{BB962C8B-B14F-4D97-AF65-F5344CB8AC3E}">
        <p14:creationId xmlns:p14="http://schemas.microsoft.com/office/powerpoint/2010/main" val="2736572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ctrTitle"/>
          </p:nvPr>
        </p:nvSpPr>
        <p:spPr>
          <a:xfrm>
            <a:off x="1875460" y="159656"/>
            <a:ext cx="8352752" cy="625642"/>
          </a:xfrm>
        </p:spPr>
        <p:txBody>
          <a:bodyPr>
            <a:normAutofit/>
          </a:bodyPr>
          <a:lstStyle/>
          <a:p>
            <a:r>
              <a:rPr lang="en-US" dirty="0"/>
              <a:t>Business Goals &amp; Data Requirements </a:t>
            </a:r>
          </a:p>
        </p:txBody>
      </p:sp>
      <p:pic>
        <p:nvPicPr>
          <p:cNvPr id="7" name="Picture 6"/>
          <p:cNvPicPr>
            <a:picLocks noChangeAspect="1"/>
          </p:cNvPicPr>
          <p:nvPr/>
        </p:nvPicPr>
        <p:blipFill>
          <a:blip r:embed="rId3"/>
          <a:stretch>
            <a:fillRect/>
          </a:stretch>
        </p:blipFill>
        <p:spPr>
          <a:xfrm>
            <a:off x="1875460" y="785301"/>
            <a:ext cx="8352753" cy="5883649"/>
          </a:xfrm>
          <a:prstGeom prst="rect">
            <a:avLst/>
          </a:prstGeom>
        </p:spPr>
      </p:pic>
    </p:spTree>
    <p:extLst>
      <p:ext uri="{BB962C8B-B14F-4D97-AF65-F5344CB8AC3E}">
        <p14:creationId xmlns:p14="http://schemas.microsoft.com/office/powerpoint/2010/main" val="885120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a:bodyPr>
          <a:lstStyle/>
          <a:p>
            <a:r>
              <a:rPr lang="en-US" dirty="0"/>
              <a:t>The Tools </a:t>
            </a:r>
          </a:p>
        </p:txBody>
      </p:sp>
      <p:graphicFrame>
        <p:nvGraphicFramePr>
          <p:cNvPr id="3" name="Diagram 2"/>
          <p:cNvGraphicFramePr/>
          <p:nvPr/>
        </p:nvGraphicFramePr>
        <p:xfrm>
          <a:off x="1875460" y="1309915"/>
          <a:ext cx="8352752" cy="4510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828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2A86CE88-E337-41F2-BFA6-13FDF204723F}"/>
                                            </p:graphicEl>
                                          </p:spTgt>
                                        </p:tgtEl>
                                        <p:attrNameLst>
                                          <p:attrName>style.visibility</p:attrName>
                                        </p:attrNameLst>
                                      </p:cBhvr>
                                      <p:to>
                                        <p:strVal val="visible"/>
                                      </p:to>
                                    </p:set>
                                    <p:animEffect transition="in" filter="fade">
                                      <p:cBhvr>
                                        <p:cTn id="7" dur="500"/>
                                        <p:tgtEl>
                                          <p:spTgt spid="3">
                                            <p:graphicEl>
                                              <a:dgm id="{2A86CE88-E337-41F2-BFA6-13FDF204723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0E45F0C0-2A2B-4E97-94D8-D6AB20803F21}"/>
                                            </p:graphicEl>
                                          </p:spTgt>
                                        </p:tgtEl>
                                        <p:attrNameLst>
                                          <p:attrName>style.visibility</p:attrName>
                                        </p:attrNameLst>
                                      </p:cBhvr>
                                      <p:to>
                                        <p:strVal val="visible"/>
                                      </p:to>
                                    </p:set>
                                    <p:animEffect transition="in" filter="fade">
                                      <p:cBhvr>
                                        <p:cTn id="12" dur="500"/>
                                        <p:tgtEl>
                                          <p:spTgt spid="3">
                                            <p:graphicEl>
                                              <a:dgm id="{0E45F0C0-2A2B-4E97-94D8-D6AB20803F2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443D09FE-7B93-4BC6-9422-B793ED610B46}"/>
                                            </p:graphicEl>
                                          </p:spTgt>
                                        </p:tgtEl>
                                        <p:attrNameLst>
                                          <p:attrName>style.visibility</p:attrName>
                                        </p:attrNameLst>
                                      </p:cBhvr>
                                      <p:to>
                                        <p:strVal val="visible"/>
                                      </p:to>
                                    </p:set>
                                    <p:animEffect transition="in" filter="fade">
                                      <p:cBhvr>
                                        <p:cTn id="17" dur="500"/>
                                        <p:tgtEl>
                                          <p:spTgt spid="3">
                                            <p:graphicEl>
                                              <a:dgm id="{443D09FE-7B93-4BC6-9422-B793ED610B4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1098229C-01BE-4CE1-8548-D2F5A231ABD3}"/>
                                            </p:graphicEl>
                                          </p:spTgt>
                                        </p:tgtEl>
                                        <p:attrNameLst>
                                          <p:attrName>style.visibility</p:attrName>
                                        </p:attrNameLst>
                                      </p:cBhvr>
                                      <p:to>
                                        <p:strVal val="visible"/>
                                      </p:to>
                                    </p:set>
                                    <p:animEffect transition="in" filter="fade">
                                      <p:cBhvr>
                                        <p:cTn id="22" dur="500"/>
                                        <p:tgtEl>
                                          <p:spTgt spid="3">
                                            <p:graphicEl>
                                              <a:dgm id="{1098229C-01BE-4CE1-8548-D2F5A231ABD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90DB39F2-73B4-461B-92CD-0070E2EF41C1}"/>
                                            </p:graphicEl>
                                          </p:spTgt>
                                        </p:tgtEl>
                                        <p:attrNameLst>
                                          <p:attrName>style.visibility</p:attrName>
                                        </p:attrNameLst>
                                      </p:cBhvr>
                                      <p:to>
                                        <p:strVal val="visible"/>
                                      </p:to>
                                    </p:set>
                                    <p:animEffect transition="in" filter="fade">
                                      <p:cBhvr>
                                        <p:cTn id="27" dur="500"/>
                                        <p:tgtEl>
                                          <p:spTgt spid="3">
                                            <p:graphicEl>
                                              <a:dgm id="{90DB39F2-73B4-461B-92CD-0070E2EF41C1}"/>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graphicEl>
                                              <a:dgm id="{9056FC5D-5D41-4DCA-89A2-7E9E543C075E}"/>
                                            </p:graphicEl>
                                          </p:spTgt>
                                        </p:tgtEl>
                                        <p:attrNameLst>
                                          <p:attrName>style.visibility</p:attrName>
                                        </p:attrNameLst>
                                      </p:cBhvr>
                                      <p:to>
                                        <p:strVal val="visible"/>
                                      </p:to>
                                    </p:set>
                                    <p:animEffect transition="in" filter="fade">
                                      <p:cBhvr>
                                        <p:cTn id="32" dur="500"/>
                                        <p:tgtEl>
                                          <p:spTgt spid="3">
                                            <p:graphicEl>
                                              <a:dgm id="{9056FC5D-5D41-4DCA-89A2-7E9E543C075E}"/>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graphicEl>
                                              <a:dgm id="{EBEECBE4-B213-4926-AFBA-A21900ABE562}"/>
                                            </p:graphicEl>
                                          </p:spTgt>
                                        </p:tgtEl>
                                        <p:attrNameLst>
                                          <p:attrName>style.visibility</p:attrName>
                                        </p:attrNameLst>
                                      </p:cBhvr>
                                      <p:to>
                                        <p:strVal val="visible"/>
                                      </p:to>
                                    </p:set>
                                    <p:animEffect transition="in" filter="fade">
                                      <p:cBhvr>
                                        <p:cTn id="37" dur="500"/>
                                        <p:tgtEl>
                                          <p:spTgt spid="3">
                                            <p:graphicEl>
                                              <a:dgm id="{EBEECBE4-B213-4926-AFBA-A21900ABE562}"/>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graphicEl>
                                              <a:dgm id="{8EA0A347-B046-4CC4-96E4-3BD327BD9D1A}"/>
                                            </p:graphicEl>
                                          </p:spTgt>
                                        </p:tgtEl>
                                        <p:attrNameLst>
                                          <p:attrName>style.visibility</p:attrName>
                                        </p:attrNameLst>
                                      </p:cBhvr>
                                      <p:to>
                                        <p:strVal val="visible"/>
                                      </p:to>
                                    </p:set>
                                    <p:animEffect transition="in" filter="fade">
                                      <p:cBhvr>
                                        <p:cTn id="42" dur="500"/>
                                        <p:tgtEl>
                                          <p:spTgt spid="3">
                                            <p:graphicEl>
                                              <a:dgm id="{8EA0A347-B046-4CC4-96E4-3BD327BD9D1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a:bodyPr>
          <a:lstStyle/>
          <a:p>
            <a:r>
              <a:rPr lang="en-US" dirty="0"/>
              <a:t>The Project</a:t>
            </a:r>
          </a:p>
        </p:txBody>
      </p:sp>
      <p:pic>
        <p:nvPicPr>
          <p:cNvPr id="4" name="Picture 3"/>
          <p:cNvPicPr>
            <a:picLocks noChangeAspect="1"/>
          </p:cNvPicPr>
          <p:nvPr/>
        </p:nvPicPr>
        <p:blipFill>
          <a:blip r:embed="rId3"/>
          <a:stretch>
            <a:fillRect/>
          </a:stretch>
        </p:blipFill>
        <p:spPr>
          <a:xfrm>
            <a:off x="1875460" y="1047966"/>
            <a:ext cx="8556644" cy="5019005"/>
          </a:xfrm>
          <a:prstGeom prst="rect">
            <a:avLst/>
          </a:prstGeom>
        </p:spPr>
      </p:pic>
    </p:spTree>
    <p:extLst>
      <p:ext uri="{BB962C8B-B14F-4D97-AF65-F5344CB8AC3E}">
        <p14:creationId xmlns:p14="http://schemas.microsoft.com/office/powerpoint/2010/main" val="3239258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4461164" y="443346"/>
          <a:ext cx="7346052" cy="57977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p:cNvSpPr txBox="1"/>
          <p:nvPr/>
        </p:nvSpPr>
        <p:spPr>
          <a:xfrm>
            <a:off x="1875460" y="6241142"/>
            <a:ext cx="1634094" cy="369332"/>
          </a:xfrm>
          <a:prstGeom prst="rect">
            <a:avLst/>
          </a:prstGeom>
          <a:solidFill>
            <a:schemeClr val="bg1">
              <a:lumMod val="85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GB" dirty="0"/>
              <a:t>CRISP-DM</a:t>
            </a:r>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7" name="Ink 6"/>
              <p14:cNvContentPartPr/>
              <p14:nvPr>
                <p:custDataLst>
                  <p:tags r:id="rId1"/>
                </p:custDataLst>
                <p:extLst>
                  <p:ext uri="{42D2F446-02D8-4167-A562-619A0277C38B}">
                    <p15:isNarration xmlns:p15="http://schemas.microsoft.com/office/powerpoint/2012/main" val="1"/>
                  </p:ext>
                </p:extLst>
              </p14:nvPr>
            </p14:nvContentPartPr>
            <p14:xfrm>
              <a:off x="5776196" y="2767308"/>
              <a:ext cx="36577" cy="36565"/>
            </p14:xfrm>
          </p:contentPart>
        </mc:Choice>
        <mc:Fallback xmlns="">
          <p:pic>
            <p:nvPicPr>
              <p:cNvPr id="7" name="Ink 6"/>
              <p:cNvPicPr>
                <a:picLocks noGrp="1" noRot="1" noChangeAspect="1" noMove="1" noResize="1" noEditPoints="1" noAdjustHandles="1" noChangeArrowheads="1" noChangeShapeType="1"/>
              </p:cNvPicPr>
              <p:nvPr/>
            </p:nvPicPr>
            <p:blipFill>
              <a:blip r:embed="rId10"/>
              <a:stretch>
                <a:fillRect/>
              </a:stretch>
            </p:blipFill>
            <p:spPr>
              <a:xfrm>
                <a:off x="5766959" y="2758074"/>
                <a:ext cx="54681" cy="54663"/>
              </a:xfrm>
              <a:prstGeom prst="rect">
                <a:avLst/>
              </a:prstGeom>
            </p:spPr>
          </p:pic>
        </mc:Fallback>
      </mc:AlternateContent>
      <p:sp>
        <p:nvSpPr>
          <p:cNvPr id="5" name="Text Placeholder 4">
            <a:extLst>
              <a:ext uri="{FF2B5EF4-FFF2-40B4-BE49-F238E27FC236}">
                <a16:creationId xmlns:a16="http://schemas.microsoft.com/office/drawing/2014/main" id="{E3FBC2EE-6659-6244-8C68-4AE5F8B3A31C}"/>
              </a:ext>
            </a:extLst>
          </p:cNvPr>
          <p:cNvSpPr>
            <a:spLocks noGrp="1"/>
          </p:cNvSpPr>
          <p:nvPr>
            <p:ph type="body" sz="quarter" idx="10"/>
          </p:nvPr>
        </p:nvSpPr>
        <p:spPr/>
        <p:txBody>
          <a:bodyPr/>
          <a:lstStyle/>
          <a:p>
            <a:r>
              <a:rPr lang="en-GB" dirty="0"/>
              <a:t>The Process</a:t>
            </a:r>
            <a:endParaRPr lang="en-US" dirty="0"/>
          </a:p>
        </p:txBody>
      </p:sp>
    </p:spTree>
    <p:extLst>
      <p:ext uri="{BB962C8B-B14F-4D97-AF65-F5344CB8AC3E}">
        <p14:creationId xmlns:p14="http://schemas.microsoft.com/office/powerpoint/2010/main" val="1465161090"/>
      </p:ext>
    </p:extLst>
  </p:cSld>
  <p:clrMapOvr>
    <a:masterClrMapping/>
  </p:clrMapOvr>
  <mc:AlternateContent xmlns:mc="http://schemas.openxmlformats.org/markup-compatibility/2006" xmlns:p14="http://schemas.microsoft.com/office/powerpoint/2010/main">
    <mc:Choice Requires="p14">
      <p:transition spd="slow" p14:dur="2000" advTm="31063"/>
    </mc:Choice>
    <mc:Fallback xmlns="">
      <p:transition spd="slow" advTm="31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8DB7D63C-DD2D-4EDA-A4A4-7FBFF5837A3D}"/>
                                            </p:graphicEl>
                                          </p:spTgt>
                                        </p:tgtEl>
                                        <p:attrNameLst>
                                          <p:attrName>style.visibility</p:attrName>
                                        </p:attrNameLst>
                                      </p:cBhvr>
                                      <p:to>
                                        <p:strVal val="visible"/>
                                      </p:to>
                                    </p:set>
                                    <p:animEffect transition="in" filter="fade">
                                      <p:cBhvr>
                                        <p:cTn id="12" dur="500"/>
                                        <p:tgtEl>
                                          <p:spTgt spid="3">
                                            <p:graphicEl>
                                              <a:dgm id="{8DB7D63C-DD2D-4EDA-A4A4-7FBFF5837A3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4A358501-E99D-4149-BD1C-378D50BF4C0D}"/>
                                            </p:graphicEl>
                                          </p:spTgt>
                                        </p:tgtEl>
                                        <p:attrNameLst>
                                          <p:attrName>style.visibility</p:attrName>
                                        </p:attrNameLst>
                                      </p:cBhvr>
                                      <p:to>
                                        <p:strVal val="visible"/>
                                      </p:to>
                                    </p:set>
                                    <p:animEffect transition="in" filter="fade">
                                      <p:cBhvr>
                                        <p:cTn id="17" dur="500"/>
                                        <p:tgtEl>
                                          <p:spTgt spid="3">
                                            <p:graphicEl>
                                              <a:dgm id="{4A358501-E99D-4149-BD1C-378D50BF4C0D}"/>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graphicEl>
                                              <a:dgm id="{4CC843C9-1F0A-4C60-BDF4-DE0ECDAD2E51}"/>
                                            </p:graphicEl>
                                          </p:spTgt>
                                        </p:tgtEl>
                                        <p:attrNameLst>
                                          <p:attrName>style.visibility</p:attrName>
                                        </p:attrNameLst>
                                      </p:cBhvr>
                                      <p:to>
                                        <p:strVal val="visible"/>
                                      </p:to>
                                    </p:set>
                                    <p:animEffect transition="in" filter="fade">
                                      <p:cBhvr>
                                        <p:cTn id="20" dur="500"/>
                                        <p:tgtEl>
                                          <p:spTgt spid="3">
                                            <p:graphicEl>
                                              <a:dgm id="{4CC843C9-1F0A-4C60-BDF4-DE0ECDAD2E51}"/>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graphicEl>
                                              <a:dgm id="{C01EACD8-2E71-4422-8135-CFB0718099B0}"/>
                                            </p:graphicEl>
                                          </p:spTgt>
                                        </p:tgtEl>
                                        <p:attrNameLst>
                                          <p:attrName>style.visibility</p:attrName>
                                        </p:attrNameLst>
                                      </p:cBhvr>
                                      <p:to>
                                        <p:strVal val="visible"/>
                                      </p:to>
                                    </p:set>
                                    <p:animEffect transition="in" filter="fade">
                                      <p:cBhvr>
                                        <p:cTn id="25" dur="500"/>
                                        <p:tgtEl>
                                          <p:spTgt spid="3">
                                            <p:graphicEl>
                                              <a:dgm id="{C01EACD8-2E71-4422-8135-CFB0718099B0}"/>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graphicEl>
                                              <a:dgm id="{EF8E871F-F535-4046-857B-687C35D7EDFD}"/>
                                            </p:graphicEl>
                                          </p:spTgt>
                                        </p:tgtEl>
                                        <p:attrNameLst>
                                          <p:attrName>style.visibility</p:attrName>
                                        </p:attrNameLst>
                                      </p:cBhvr>
                                      <p:to>
                                        <p:strVal val="visible"/>
                                      </p:to>
                                    </p:set>
                                    <p:animEffect transition="in" filter="fade">
                                      <p:cBhvr>
                                        <p:cTn id="28" dur="500"/>
                                        <p:tgtEl>
                                          <p:spTgt spid="3">
                                            <p:graphicEl>
                                              <a:dgm id="{EF8E871F-F535-4046-857B-687C35D7EDFD}"/>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graphicEl>
                                              <a:dgm id="{DE04B3A6-EF1E-4D99-80A4-55CB5D7E6644}"/>
                                            </p:graphicEl>
                                          </p:spTgt>
                                        </p:tgtEl>
                                        <p:attrNameLst>
                                          <p:attrName>style.visibility</p:attrName>
                                        </p:attrNameLst>
                                      </p:cBhvr>
                                      <p:to>
                                        <p:strVal val="visible"/>
                                      </p:to>
                                    </p:set>
                                    <p:animEffect transition="in" filter="fade">
                                      <p:cBhvr>
                                        <p:cTn id="33" dur="500"/>
                                        <p:tgtEl>
                                          <p:spTgt spid="3">
                                            <p:graphicEl>
                                              <a:dgm id="{DE04B3A6-EF1E-4D99-80A4-55CB5D7E6644}"/>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E0152E4C-AB62-4202-AA9C-E91A28D4A0FA}"/>
                                            </p:graphicEl>
                                          </p:spTgt>
                                        </p:tgtEl>
                                        <p:attrNameLst>
                                          <p:attrName>style.visibility</p:attrName>
                                        </p:attrNameLst>
                                      </p:cBhvr>
                                      <p:to>
                                        <p:strVal val="visible"/>
                                      </p:to>
                                    </p:set>
                                    <p:animEffect transition="in" filter="fade">
                                      <p:cBhvr>
                                        <p:cTn id="36" dur="500"/>
                                        <p:tgtEl>
                                          <p:spTgt spid="3">
                                            <p:graphicEl>
                                              <a:dgm id="{E0152E4C-AB62-4202-AA9C-E91A28D4A0F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graphicEl>
                                              <a:dgm id="{E101EA9B-F508-4A4F-8637-BECD68265311}"/>
                                            </p:graphicEl>
                                          </p:spTgt>
                                        </p:tgtEl>
                                        <p:attrNameLst>
                                          <p:attrName>style.visibility</p:attrName>
                                        </p:attrNameLst>
                                      </p:cBhvr>
                                      <p:to>
                                        <p:strVal val="visible"/>
                                      </p:to>
                                    </p:set>
                                    <p:animEffect transition="in" filter="fade">
                                      <p:cBhvr>
                                        <p:cTn id="41" dur="500"/>
                                        <p:tgtEl>
                                          <p:spTgt spid="3">
                                            <p:graphicEl>
                                              <a:dgm id="{E101EA9B-F508-4A4F-8637-BECD68265311}"/>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graphicEl>
                                              <a:dgm id="{9986D3D6-7F2B-4D09-B957-1AC7B7A5FEC3}"/>
                                            </p:graphicEl>
                                          </p:spTgt>
                                        </p:tgtEl>
                                        <p:attrNameLst>
                                          <p:attrName>style.visibility</p:attrName>
                                        </p:attrNameLst>
                                      </p:cBhvr>
                                      <p:to>
                                        <p:strVal val="visible"/>
                                      </p:to>
                                    </p:set>
                                    <p:animEffect transition="in" filter="fade">
                                      <p:cBhvr>
                                        <p:cTn id="44" dur="500"/>
                                        <p:tgtEl>
                                          <p:spTgt spid="3">
                                            <p:graphicEl>
                                              <a:dgm id="{9986D3D6-7F2B-4D09-B957-1AC7B7A5FEC3}"/>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graphicEl>
                                              <a:dgm id="{3E3D7473-E5B1-4642-8C4A-929E68A25D45}"/>
                                            </p:graphicEl>
                                          </p:spTgt>
                                        </p:tgtEl>
                                        <p:attrNameLst>
                                          <p:attrName>style.visibility</p:attrName>
                                        </p:attrNameLst>
                                      </p:cBhvr>
                                      <p:to>
                                        <p:strVal val="visible"/>
                                      </p:to>
                                    </p:set>
                                    <p:animEffect transition="in" filter="fade">
                                      <p:cBhvr>
                                        <p:cTn id="49" dur="500"/>
                                        <p:tgtEl>
                                          <p:spTgt spid="3">
                                            <p:graphicEl>
                                              <a:dgm id="{3E3D7473-E5B1-4642-8C4A-929E68A25D45}"/>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graphicEl>
                                              <a:dgm id="{42C880E9-09C3-4179-B6B1-79E575AF48D5}"/>
                                            </p:graphicEl>
                                          </p:spTgt>
                                        </p:tgtEl>
                                        <p:attrNameLst>
                                          <p:attrName>style.visibility</p:attrName>
                                        </p:attrNameLst>
                                      </p:cBhvr>
                                      <p:to>
                                        <p:strVal val="visible"/>
                                      </p:to>
                                    </p:set>
                                    <p:animEffect transition="in" filter="fade">
                                      <p:cBhvr>
                                        <p:cTn id="52" dur="500"/>
                                        <p:tgtEl>
                                          <p:spTgt spid="3">
                                            <p:graphicEl>
                                              <a:dgm id="{42C880E9-09C3-4179-B6B1-79E575AF48D5}"/>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graphicEl>
                                              <a:dgm id="{A97829DC-E0AF-42D1-8C75-1588676245A1}"/>
                                            </p:graphicEl>
                                          </p:spTgt>
                                        </p:tgtEl>
                                        <p:attrNameLst>
                                          <p:attrName>style.visibility</p:attrName>
                                        </p:attrNameLst>
                                      </p:cBhvr>
                                      <p:to>
                                        <p:strVal val="visible"/>
                                      </p:to>
                                    </p:set>
                                    <p:animEffect transition="in" filter="fade">
                                      <p:cBhvr>
                                        <p:cTn id="55" dur="500"/>
                                        <p:tgtEl>
                                          <p:spTgt spid="3">
                                            <p:graphicEl>
                                              <a:dgm id="{A97829DC-E0AF-42D1-8C75-1588676245A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785" y="2322726"/>
            <a:ext cx="6596062" cy="2431485"/>
          </a:xfrm>
        </p:spPr>
        <p:txBody>
          <a:bodyPr vert="horz" lIns="91440" tIns="45720" rIns="91440" bIns="45720" rtlCol="0" anchor="b" anchorCtr="0">
            <a:normAutofit/>
          </a:bodyPr>
          <a:lstStyle/>
          <a:p>
            <a:r>
              <a:rPr lang="en-US"/>
              <a:t>Business Understanding </a:t>
            </a:r>
          </a:p>
        </p:txBody>
      </p:sp>
      <p:sp>
        <p:nvSpPr>
          <p:cNvPr id="16" name="Text Placeholder 2">
            <a:extLst>
              <a:ext uri="{FF2B5EF4-FFF2-40B4-BE49-F238E27FC236}">
                <a16:creationId xmlns:a16="http://schemas.microsoft.com/office/drawing/2014/main" id="{8462BF7F-8E7D-4185-98D9-C535D24BA269}"/>
              </a:ext>
            </a:extLst>
          </p:cNvPr>
          <p:cNvSpPr>
            <a:spLocks noGrp="1"/>
          </p:cNvSpPr>
          <p:nvPr>
            <p:ph type="body" sz="quarter" idx="10"/>
          </p:nvPr>
        </p:nvSpPr>
        <p:spPr>
          <a:xfrm>
            <a:off x="376237" y="5768975"/>
            <a:ext cx="6604609" cy="709613"/>
          </a:xfrm>
        </p:spPr>
        <p:txBody>
          <a:bodyPr/>
          <a:lstStyle/>
          <a:p>
            <a:endParaRPr lang="en-US"/>
          </a:p>
        </p:txBody>
      </p:sp>
    </p:spTree>
    <p:extLst>
      <p:ext uri="{BB962C8B-B14F-4D97-AF65-F5344CB8AC3E}">
        <p14:creationId xmlns:p14="http://schemas.microsoft.com/office/powerpoint/2010/main" val="343062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2DB67B-347D-4446-B6C6-0A61AAD82525}"/>
              </a:ext>
            </a:extLst>
          </p:cNvPr>
          <p:cNvSpPr>
            <a:spLocks noGrp="1"/>
          </p:cNvSpPr>
          <p:nvPr>
            <p:ph type="body" sz="quarter" idx="10"/>
          </p:nvPr>
        </p:nvSpPr>
        <p:spPr/>
        <p:txBody>
          <a:bodyPr/>
          <a:lstStyle/>
          <a:p>
            <a:r>
              <a:rPr lang="en-US" sz="3600" dirty="0">
                <a:solidFill>
                  <a:srgbClr val="FFFFFF"/>
                </a:solidFill>
              </a:rPr>
              <a:t>Business Understanding </a:t>
            </a:r>
            <a:endParaRPr lang="en-US" sz="3600" dirty="0"/>
          </a:p>
        </p:txBody>
      </p:sp>
      <p:sp>
        <p:nvSpPr>
          <p:cNvPr id="4" name="Title 3"/>
          <p:cNvSpPr>
            <a:spLocks noGrp="1"/>
          </p:cNvSpPr>
          <p:nvPr>
            <p:ph type="ctrTitle" idx="4294967295"/>
          </p:nvPr>
        </p:nvSpPr>
        <p:spPr>
          <a:xfrm>
            <a:off x="9439275" y="642938"/>
            <a:ext cx="2752725" cy="5502275"/>
          </a:xfrm>
        </p:spPr>
        <p:txBody>
          <a:bodyPr vert="horz" lIns="91440" tIns="45720" rIns="91440" bIns="45720" rtlCol="0" anchor="ctr" anchorCtr="0">
            <a:normAutofit/>
          </a:bodyPr>
          <a:lstStyle/>
          <a:p>
            <a:r>
              <a:rPr lang="en-US" sz="3100" dirty="0">
                <a:solidFill>
                  <a:srgbClr val="FFFFFF"/>
                </a:solidFill>
                <a:latin typeface="+mj-lt"/>
              </a:rPr>
              <a:t>Business Understanding </a:t>
            </a:r>
          </a:p>
        </p:txBody>
      </p:sp>
      <p:graphicFrame>
        <p:nvGraphicFramePr>
          <p:cNvPr id="2" name="Diagram 1">
            <a:extLst>
              <a:ext uri="{FF2B5EF4-FFF2-40B4-BE49-F238E27FC236}">
                <a16:creationId xmlns:a16="http://schemas.microsoft.com/office/drawing/2014/main" id="{8956EAA2-FF84-4327-ADBC-BB5B4D01B56C}"/>
              </a:ext>
            </a:extLst>
          </p:cNvPr>
          <p:cNvGraphicFramePr/>
          <p:nvPr>
            <p:extLst>
              <p:ext uri="{D42A27DB-BD31-4B8C-83A1-F6EECF244321}">
                <p14:modId xmlns:p14="http://schemas.microsoft.com/office/powerpoint/2010/main" val="1136578253"/>
              </p:ext>
            </p:extLst>
          </p:nvPr>
        </p:nvGraphicFramePr>
        <p:xfrm>
          <a:off x="4737496" y="704561"/>
          <a:ext cx="7069719" cy="5626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650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99BDEE04-D7F9-43BA-BFC9-60991210179B}"/>
                                            </p:graphicEl>
                                          </p:spTgt>
                                        </p:tgtEl>
                                        <p:attrNameLst>
                                          <p:attrName>style.visibility</p:attrName>
                                        </p:attrNameLst>
                                      </p:cBhvr>
                                      <p:to>
                                        <p:strVal val="visible"/>
                                      </p:to>
                                    </p:set>
                                    <p:animEffect transition="in" filter="fade">
                                      <p:cBhvr>
                                        <p:cTn id="7" dur="500"/>
                                        <p:tgtEl>
                                          <p:spTgt spid="2">
                                            <p:graphicEl>
                                              <a:dgm id="{99BDEE04-D7F9-43BA-BFC9-60991210179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E5E45CF6-C572-4D66-8576-51BDFA65F35E}"/>
                                            </p:graphicEl>
                                          </p:spTgt>
                                        </p:tgtEl>
                                        <p:attrNameLst>
                                          <p:attrName>style.visibility</p:attrName>
                                        </p:attrNameLst>
                                      </p:cBhvr>
                                      <p:to>
                                        <p:strVal val="visible"/>
                                      </p:to>
                                    </p:set>
                                    <p:animEffect transition="in" filter="fade">
                                      <p:cBhvr>
                                        <p:cTn id="10" dur="500"/>
                                        <p:tgtEl>
                                          <p:spTgt spid="2">
                                            <p:graphicEl>
                                              <a:dgm id="{E5E45CF6-C572-4D66-8576-51BDFA65F35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D8CFF767-8B59-44C1-8DD2-BB1AC0630F59}"/>
                                            </p:graphicEl>
                                          </p:spTgt>
                                        </p:tgtEl>
                                        <p:attrNameLst>
                                          <p:attrName>style.visibility</p:attrName>
                                        </p:attrNameLst>
                                      </p:cBhvr>
                                      <p:to>
                                        <p:strVal val="visible"/>
                                      </p:to>
                                    </p:set>
                                    <p:animEffect transition="in" filter="fade">
                                      <p:cBhvr>
                                        <p:cTn id="15" dur="500"/>
                                        <p:tgtEl>
                                          <p:spTgt spid="2">
                                            <p:graphicEl>
                                              <a:dgm id="{D8CFF767-8B59-44C1-8DD2-BB1AC0630F59}"/>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250E3039-E989-4FE3-9EC6-51B1F81A97E9}"/>
                                            </p:graphicEl>
                                          </p:spTgt>
                                        </p:tgtEl>
                                        <p:attrNameLst>
                                          <p:attrName>style.visibility</p:attrName>
                                        </p:attrNameLst>
                                      </p:cBhvr>
                                      <p:to>
                                        <p:strVal val="visible"/>
                                      </p:to>
                                    </p:set>
                                    <p:animEffect transition="in" filter="fade">
                                      <p:cBhvr>
                                        <p:cTn id="18" dur="500"/>
                                        <p:tgtEl>
                                          <p:spTgt spid="2">
                                            <p:graphicEl>
                                              <a:dgm id="{250E3039-E989-4FE3-9EC6-51B1F81A97E9}"/>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graphicEl>
                                              <a:dgm id="{FC9BD5C7-7736-4103-BCC7-401C4DB4FA76}"/>
                                            </p:graphicEl>
                                          </p:spTgt>
                                        </p:tgtEl>
                                        <p:attrNameLst>
                                          <p:attrName>style.visibility</p:attrName>
                                        </p:attrNameLst>
                                      </p:cBhvr>
                                      <p:to>
                                        <p:strVal val="visible"/>
                                      </p:to>
                                    </p:set>
                                    <p:animEffect transition="in" filter="fade">
                                      <p:cBhvr>
                                        <p:cTn id="23" dur="500"/>
                                        <p:tgtEl>
                                          <p:spTgt spid="2">
                                            <p:graphicEl>
                                              <a:dgm id="{FC9BD5C7-7736-4103-BCC7-401C4DB4FA76}"/>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graphicEl>
                                              <a:dgm id="{223D59EC-D238-4AE5-9102-FEB03E24AE9A}"/>
                                            </p:graphicEl>
                                          </p:spTgt>
                                        </p:tgtEl>
                                        <p:attrNameLst>
                                          <p:attrName>style.visibility</p:attrName>
                                        </p:attrNameLst>
                                      </p:cBhvr>
                                      <p:to>
                                        <p:strVal val="visible"/>
                                      </p:to>
                                    </p:set>
                                    <p:animEffect transition="in" filter="fade">
                                      <p:cBhvr>
                                        <p:cTn id="26" dur="500"/>
                                        <p:tgtEl>
                                          <p:spTgt spid="2">
                                            <p:graphicEl>
                                              <a:dgm id="{223D59EC-D238-4AE5-9102-FEB03E24AE9A}"/>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graphicEl>
                                              <a:dgm id="{82E4A377-64C9-4818-B9F3-99DB9429EE2B}"/>
                                            </p:graphicEl>
                                          </p:spTgt>
                                        </p:tgtEl>
                                        <p:attrNameLst>
                                          <p:attrName>style.visibility</p:attrName>
                                        </p:attrNameLst>
                                      </p:cBhvr>
                                      <p:to>
                                        <p:strVal val="visible"/>
                                      </p:to>
                                    </p:set>
                                    <p:animEffect transition="in" filter="fade">
                                      <p:cBhvr>
                                        <p:cTn id="31" dur="500"/>
                                        <p:tgtEl>
                                          <p:spTgt spid="2">
                                            <p:graphicEl>
                                              <a:dgm id="{82E4A377-64C9-4818-B9F3-99DB9429EE2B}"/>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graphicEl>
                                              <a:dgm id="{EC5D37FE-717C-4285-BC23-89E997E95E87}"/>
                                            </p:graphicEl>
                                          </p:spTgt>
                                        </p:tgtEl>
                                        <p:attrNameLst>
                                          <p:attrName>style.visibility</p:attrName>
                                        </p:attrNameLst>
                                      </p:cBhvr>
                                      <p:to>
                                        <p:strVal val="visible"/>
                                      </p:to>
                                    </p:set>
                                    <p:animEffect transition="in" filter="fade">
                                      <p:cBhvr>
                                        <p:cTn id="34" dur="500"/>
                                        <p:tgtEl>
                                          <p:spTgt spid="2">
                                            <p:graphicEl>
                                              <a:dgm id="{EC5D37FE-717C-4285-BC23-89E997E95E8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785" y="2322726"/>
            <a:ext cx="6596062" cy="2431485"/>
          </a:xfrm>
        </p:spPr>
        <p:txBody>
          <a:bodyPr vert="horz" lIns="91440" tIns="45720" rIns="91440" bIns="45720" rtlCol="0" anchor="b" anchorCtr="0">
            <a:normAutofit/>
          </a:bodyPr>
          <a:lstStyle/>
          <a:p>
            <a:r>
              <a:rPr lang="en-US" dirty="0"/>
              <a:t>Data Understanding </a:t>
            </a:r>
          </a:p>
        </p:txBody>
      </p:sp>
      <p:sp>
        <p:nvSpPr>
          <p:cNvPr id="16" name="Text Placeholder 2">
            <a:extLst>
              <a:ext uri="{FF2B5EF4-FFF2-40B4-BE49-F238E27FC236}">
                <a16:creationId xmlns:a16="http://schemas.microsoft.com/office/drawing/2014/main" id="{D00B6312-E4D6-40BD-9E51-4CCBCDBADBD2}"/>
              </a:ext>
            </a:extLst>
          </p:cNvPr>
          <p:cNvSpPr>
            <a:spLocks noGrp="1"/>
          </p:cNvSpPr>
          <p:nvPr>
            <p:ph type="body" sz="quarter" idx="10"/>
          </p:nvPr>
        </p:nvSpPr>
        <p:spPr>
          <a:xfrm>
            <a:off x="376237" y="5768975"/>
            <a:ext cx="6604609" cy="709613"/>
          </a:xfrm>
        </p:spPr>
        <p:txBody>
          <a:bodyPr/>
          <a:lstStyle/>
          <a:p>
            <a:endParaRPr lang="en-US"/>
          </a:p>
        </p:txBody>
      </p:sp>
    </p:spTree>
    <p:extLst>
      <p:ext uri="{BB962C8B-B14F-4D97-AF65-F5344CB8AC3E}">
        <p14:creationId xmlns:p14="http://schemas.microsoft.com/office/powerpoint/2010/main" val="694653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F60EAD-90A8-BF47-8AFF-578A322D5512}"/>
              </a:ext>
            </a:extLst>
          </p:cNvPr>
          <p:cNvSpPr>
            <a:spLocks noGrp="1"/>
          </p:cNvSpPr>
          <p:nvPr>
            <p:ph type="body" sz="quarter" idx="10"/>
          </p:nvPr>
        </p:nvSpPr>
        <p:spPr/>
        <p:txBody>
          <a:bodyPr/>
          <a:lstStyle/>
          <a:p>
            <a:r>
              <a:rPr lang="en-US" sz="3600" dirty="0"/>
              <a:t>Data Understanding</a:t>
            </a:r>
          </a:p>
        </p:txBody>
      </p:sp>
      <p:sp>
        <p:nvSpPr>
          <p:cNvPr id="4" name="Title 3"/>
          <p:cNvSpPr>
            <a:spLocks noGrp="1"/>
          </p:cNvSpPr>
          <p:nvPr>
            <p:ph type="ctrTitle" idx="4294967295"/>
          </p:nvPr>
        </p:nvSpPr>
        <p:spPr>
          <a:xfrm>
            <a:off x="9439275" y="642938"/>
            <a:ext cx="2752725" cy="5502275"/>
          </a:xfrm>
        </p:spPr>
        <p:txBody>
          <a:bodyPr vert="horz" lIns="91440" tIns="45720" rIns="91440" bIns="45720" rtlCol="0" anchor="ctr" anchorCtr="0">
            <a:normAutofit/>
          </a:bodyPr>
          <a:lstStyle/>
          <a:p>
            <a:r>
              <a:rPr lang="en-US" sz="3100">
                <a:solidFill>
                  <a:srgbClr val="FFFFFF"/>
                </a:solidFill>
                <a:latin typeface="+mj-lt"/>
              </a:rPr>
              <a:t>Data Understanding </a:t>
            </a:r>
          </a:p>
        </p:txBody>
      </p:sp>
      <p:graphicFrame>
        <p:nvGraphicFramePr>
          <p:cNvPr id="2" name="Diagram 1">
            <a:extLst>
              <a:ext uri="{FF2B5EF4-FFF2-40B4-BE49-F238E27FC236}">
                <a16:creationId xmlns:a16="http://schemas.microsoft.com/office/drawing/2014/main" id="{545BC015-9877-43D3-B085-EFC4F5730241}"/>
              </a:ext>
            </a:extLst>
          </p:cNvPr>
          <p:cNvGraphicFramePr/>
          <p:nvPr>
            <p:extLst>
              <p:ext uri="{D42A27DB-BD31-4B8C-83A1-F6EECF244321}">
                <p14:modId xmlns:p14="http://schemas.microsoft.com/office/powerpoint/2010/main" val="3369764327"/>
              </p:ext>
            </p:extLst>
          </p:nvPr>
        </p:nvGraphicFramePr>
        <p:xfrm>
          <a:off x="5552967" y="642938"/>
          <a:ext cx="470177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91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D10FED41-FAD2-4E8E-A865-01BD556DC122}"/>
                                            </p:graphicEl>
                                          </p:spTgt>
                                        </p:tgtEl>
                                        <p:attrNameLst>
                                          <p:attrName>style.visibility</p:attrName>
                                        </p:attrNameLst>
                                      </p:cBhvr>
                                      <p:to>
                                        <p:strVal val="visible"/>
                                      </p:to>
                                    </p:set>
                                    <p:animEffect transition="in" filter="fade">
                                      <p:cBhvr>
                                        <p:cTn id="7" dur="500"/>
                                        <p:tgtEl>
                                          <p:spTgt spid="2">
                                            <p:graphicEl>
                                              <a:dgm id="{D10FED41-FAD2-4E8E-A865-01BD556DC12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2489B4FD-E944-4572-A8D0-EFC4B4E314D5}"/>
                                            </p:graphicEl>
                                          </p:spTgt>
                                        </p:tgtEl>
                                        <p:attrNameLst>
                                          <p:attrName>style.visibility</p:attrName>
                                        </p:attrNameLst>
                                      </p:cBhvr>
                                      <p:to>
                                        <p:strVal val="visible"/>
                                      </p:to>
                                    </p:set>
                                    <p:animEffect transition="in" filter="fade">
                                      <p:cBhvr>
                                        <p:cTn id="12" dur="500"/>
                                        <p:tgtEl>
                                          <p:spTgt spid="2">
                                            <p:graphicEl>
                                              <a:dgm id="{2489B4FD-E944-4572-A8D0-EFC4B4E314D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D0C53C24-81CA-4ABE-A46B-A1047AD4766C}"/>
                                            </p:graphicEl>
                                          </p:spTgt>
                                        </p:tgtEl>
                                        <p:attrNameLst>
                                          <p:attrName>style.visibility</p:attrName>
                                        </p:attrNameLst>
                                      </p:cBhvr>
                                      <p:to>
                                        <p:strVal val="visible"/>
                                      </p:to>
                                    </p:set>
                                    <p:animEffect transition="in" filter="fade">
                                      <p:cBhvr>
                                        <p:cTn id="17" dur="500"/>
                                        <p:tgtEl>
                                          <p:spTgt spid="2">
                                            <p:graphicEl>
                                              <a:dgm id="{D0C53C24-81CA-4ABE-A46B-A1047AD4766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11E17F20-75E2-4AE4-91ED-40043C86697F}"/>
                                            </p:graphicEl>
                                          </p:spTgt>
                                        </p:tgtEl>
                                        <p:attrNameLst>
                                          <p:attrName>style.visibility</p:attrName>
                                        </p:attrNameLst>
                                      </p:cBhvr>
                                      <p:to>
                                        <p:strVal val="visible"/>
                                      </p:to>
                                    </p:set>
                                    <p:animEffect transition="in" filter="fade">
                                      <p:cBhvr>
                                        <p:cTn id="22" dur="500"/>
                                        <p:tgtEl>
                                          <p:spTgt spid="2">
                                            <p:graphicEl>
                                              <a:dgm id="{11E17F20-75E2-4AE4-91ED-40043C86697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1C8A26B-A6A4-8E43-A38D-2AFD08070433}"/>
              </a:ext>
            </a:extLst>
          </p:cNvPr>
          <p:cNvSpPr>
            <a:spLocks noGrp="1"/>
          </p:cNvSpPr>
          <p:nvPr>
            <p:ph type="body" sz="quarter" idx="10"/>
          </p:nvPr>
        </p:nvSpPr>
        <p:spPr/>
        <p:txBody>
          <a:bodyPr/>
          <a:lstStyle/>
          <a:p>
            <a:r>
              <a:rPr lang="en-US" dirty="0"/>
              <a:t>Learning Outcomes</a:t>
            </a:r>
          </a:p>
        </p:txBody>
      </p:sp>
      <p:sp>
        <p:nvSpPr>
          <p:cNvPr id="6" name="Text Placeholder 5">
            <a:extLst>
              <a:ext uri="{FF2B5EF4-FFF2-40B4-BE49-F238E27FC236}">
                <a16:creationId xmlns:a16="http://schemas.microsoft.com/office/drawing/2014/main" id="{8AE40B73-8ACD-E441-821A-C65F9C5F931F}"/>
              </a:ext>
            </a:extLst>
          </p:cNvPr>
          <p:cNvSpPr>
            <a:spLocks noGrp="1"/>
          </p:cNvSpPr>
          <p:nvPr>
            <p:ph type="body" sz="quarter" idx="12"/>
          </p:nvPr>
        </p:nvSpPr>
        <p:spPr>
          <a:xfrm>
            <a:off x="3127514" y="2107781"/>
            <a:ext cx="8497750" cy="376285"/>
          </a:xfrm>
        </p:spPr>
        <p:txBody>
          <a:bodyPr/>
          <a:lstStyle/>
          <a:p>
            <a:r>
              <a:rPr lang="en-US" dirty="0"/>
              <a:t>To demystify data science, big data &amp; analytics</a:t>
            </a:r>
          </a:p>
        </p:txBody>
      </p:sp>
      <p:sp>
        <p:nvSpPr>
          <p:cNvPr id="8" name="Text Placeholder 7">
            <a:extLst>
              <a:ext uri="{FF2B5EF4-FFF2-40B4-BE49-F238E27FC236}">
                <a16:creationId xmlns:a16="http://schemas.microsoft.com/office/drawing/2014/main" id="{ADA97043-C538-E044-AC2B-15B66B1A907A}"/>
              </a:ext>
            </a:extLst>
          </p:cNvPr>
          <p:cNvSpPr>
            <a:spLocks noGrp="1"/>
          </p:cNvSpPr>
          <p:nvPr>
            <p:ph type="body" sz="quarter" idx="14"/>
          </p:nvPr>
        </p:nvSpPr>
        <p:spPr>
          <a:xfrm>
            <a:off x="3127514" y="2769072"/>
            <a:ext cx="8497749" cy="376285"/>
          </a:xfrm>
        </p:spPr>
        <p:txBody>
          <a:bodyPr/>
          <a:lstStyle/>
          <a:p>
            <a:r>
              <a:rPr lang="en-US" dirty="0"/>
              <a:t>Explore and prepare data in Python</a:t>
            </a:r>
          </a:p>
        </p:txBody>
      </p:sp>
      <p:sp>
        <p:nvSpPr>
          <p:cNvPr id="10" name="Text Placeholder 9">
            <a:extLst>
              <a:ext uri="{FF2B5EF4-FFF2-40B4-BE49-F238E27FC236}">
                <a16:creationId xmlns:a16="http://schemas.microsoft.com/office/drawing/2014/main" id="{F7C00E1B-CEC6-3140-9CE2-160A586EE394}"/>
              </a:ext>
            </a:extLst>
          </p:cNvPr>
          <p:cNvSpPr>
            <a:spLocks noGrp="1"/>
          </p:cNvSpPr>
          <p:nvPr>
            <p:ph type="body" sz="quarter" idx="16"/>
          </p:nvPr>
        </p:nvSpPr>
        <p:spPr>
          <a:xfrm>
            <a:off x="3127514" y="3427768"/>
            <a:ext cx="8503879" cy="376285"/>
          </a:xfrm>
        </p:spPr>
        <p:txBody>
          <a:bodyPr/>
          <a:lstStyle/>
          <a:p>
            <a:r>
              <a:rPr lang="en-US" dirty="0"/>
              <a:t>Develop ML models in Python</a:t>
            </a:r>
          </a:p>
        </p:txBody>
      </p:sp>
      <p:sp>
        <p:nvSpPr>
          <p:cNvPr id="12" name="Text Placeholder 11">
            <a:extLst>
              <a:ext uri="{FF2B5EF4-FFF2-40B4-BE49-F238E27FC236}">
                <a16:creationId xmlns:a16="http://schemas.microsoft.com/office/drawing/2014/main" id="{85563B8B-B321-7443-BF78-4694305E2904}"/>
              </a:ext>
            </a:extLst>
          </p:cNvPr>
          <p:cNvSpPr>
            <a:spLocks noGrp="1"/>
          </p:cNvSpPr>
          <p:nvPr>
            <p:ph type="body" sz="quarter" idx="18"/>
          </p:nvPr>
        </p:nvSpPr>
        <p:spPr>
          <a:xfrm>
            <a:off x="3127514" y="4082764"/>
            <a:ext cx="8503879" cy="376285"/>
          </a:xfrm>
        </p:spPr>
        <p:txBody>
          <a:bodyPr/>
          <a:lstStyle/>
          <a:p>
            <a:r>
              <a:rPr lang="en-US" dirty="0"/>
              <a:t>Understand techniques and metrics used to determine the quality of ML models</a:t>
            </a:r>
          </a:p>
        </p:txBody>
      </p:sp>
      <p:sp>
        <p:nvSpPr>
          <p:cNvPr id="14" name="Text Placeholder 13">
            <a:extLst>
              <a:ext uri="{FF2B5EF4-FFF2-40B4-BE49-F238E27FC236}">
                <a16:creationId xmlns:a16="http://schemas.microsoft.com/office/drawing/2014/main" id="{17B0EC2C-F528-D946-9DD9-C8E3B9302A6B}"/>
              </a:ext>
            </a:extLst>
          </p:cNvPr>
          <p:cNvSpPr>
            <a:spLocks noGrp="1"/>
          </p:cNvSpPr>
          <p:nvPr>
            <p:ph type="body" sz="quarter" idx="20"/>
          </p:nvPr>
        </p:nvSpPr>
        <p:spPr>
          <a:xfrm>
            <a:off x="3121385" y="4747755"/>
            <a:ext cx="8503878" cy="376285"/>
          </a:xfrm>
        </p:spPr>
        <p:txBody>
          <a:bodyPr/>
          <a:lstStyle/>
          <a:p>
            <a:r>
              <a:rPr lang="en-US" dirty="0"/>
              <a:t>How to pick the best ML model for a given task</a:t>
            </a:r>
          </a:p>
        </p:txBody>
      </p:sp>
    </p:spTree>
    <p:extLst>
      <p:ext uri="{BB962C8B-B14F-4D97-AF65-F5344CB8AC3E}">
        <p14:creationId xmlns:p14="http://schemas.microsoft.com/office/powerpoint/2010/main" val="2185152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DE59C15-5ADF-B244-B108-3D849087C5FB}"/>
              </a:ext>
            </a:extLst>
          </p:cNvPr>
          <p:cNvSpPr>
            <a:spLocks noGrp="1"/>
          </p:cNvSpPr>
          <p:nvPr>
            <p:ph type="body" sz="quarter" idx="10"/>
          </p:nvPr>
        </p:nvSpPr>
        <p:spPr/>
        <p:txBody>
          <a:bodyPr/>
          <a:lstStyle/>
          <a:p>
            <a:r>
              <a:rPr lang="en-US" dirty="0"/>
              <a:t>Daily Themes</a:t>
            </a:r>
          </a:p>
        </p:txBody>
      </p:sp>
      <p:sp>
        <p:nvSpPr>
          <p:cNvPr id="7" name="Text Placeholder 6">
            <a:extLst>
              <a:ext uri="{FF2B5EF4-FFF2-40B4-BE49-F238E27FC236}">
                <a16:creationId xmlns:a16="http://schemas.microsoft.com/office/drawing/2014/main" id="{83D59183-1C37-6248-8ABB-6C31D447EF1C}"/>
              </a:ext>
            </a:extLst>
          </p:cNvPr>
          <p:cNvSpPr>
            <a:spLocks noGrp="1"/>
          </p:cNvSpPr>
          <p:nvPr>
            <p:ph type="body" sz="quarter" idx="11"/>
          </p:nvPr>
        </p:nvSpPr>
        <p:spPr>
          <a:xfrm>
            <a:off x="3299565" y="2060614"/>
            <a:ext cx="1219426" cy="426737"/>
          </a:xfrm>
        </p:spPr>
        <p:txBody>
          <a:bodyPr/>
          <a:lstStyle/>
          <a:p>
            <a:r>
              <a:rPr lang="en-US" sz="2400" dirty="0"/>
              <a:t>Monday</a:t>
            </a:r>
          </a:p>
        </p:txBody>
      </p:sp>
      <p:sp>
        <p:nvSpPr>
          <p:cNvPr id="8" name="Text Placeholder 7">
            <a:extLst>
              <a:ext uri="{FF2B5EF4-FFF2-40B4-BE49-F238E27FC236}">
                <a16:creationId xmlns:a16="http://schemas.microsoft.com/office/drawing/2014/main" id="{7B1AEBEB-944E-F543-A74E-49C0456C09F2}"/>
              </a:ext>
            </a:extLst>
          </p:cNvPr>
          <p:cNvSpPr>
            <a:spLocks noGrp="1"/>
          </p:cNvSpPr>
          <p:nvPr>
            <p:ph type="body" sz="quarter" idx="12"/>
          </p:nvPr>
        </p:nvSpPr>
        <p:spPr>
          <a:xfrm>
            <a:off x="5188722" y="2107781"/>
            <a:ext cx="6436541" cy="376285"/>
          </a:xfrm>
        </p:spPr>
        <p:txBody>
          <a:bodyPr/>
          <a:lstStyle/>
          <a:p>
            <a:r>
              <a:rPr lang="en-US" dirty="0"/>
              <a:t>Fundamentals of Python (Practical Review)</a:t>
            </a:r>
          </a:p>
        </p:txBody>
      </p:sp>
      <p:sp>
        <p:nvSpPr>
          <p:cNvPr id="9" name="Text Placeholder 8">
            <a:extLst>
              <a:ext uri="{FF2B5EF4-FFF2-40B4-BE49-F238E27FC236}">
                <a16:creationId xmlns:a16="http://schemas.microsoft.com/office/drawing/2014/main" id="{9A839F67-6F7F-1148-AC04-B0B028EAC37D}"/>
              </a:ext>
            </a:extLst>
          </p:cNvPr>
          <p:cNvSpPr>
            <a:spLocks noGrp="1"/>
          </p:cNvSpPr>
          <p:nvPr>
            <p:ph type="body" sz="quarter" idx="13"/>
          </p:nvPr>
        </p:nvSpPr>
        <p:spPr>
          <a:xfrm>
            <a:off x="3299564" y="2721905"/>
            <a:ext cx="1219425" cy="426737"/>
          </a:xfrm>
        </p:spPr>
        <p:txBody>
          <a:bodyPr/>
          <a:lstStyle/>
          <a:p>
            <a:r>
              <a:rPr lang="en-US" dirty="0"/>
              <a:t>Tuesday</a:t>
            </a:r>
          </a:p>
        </p:txBody>
      </p:sp>
      <p:sp>
        <p:nvSpPr>
          <p:cNvPr id="10" name="Text Placeholder 9">
            <a:extLst>
              <a:ext uri="{FF2B5EF4-FFF2-40B4-BE49-F238E27FC236}">
                <a16:creationId xmlns:a16="http://schemas.microsoft.com/office/drawing/2014/main" id="{33D69D26-231F-494D-A4BC-04D0F0301B70}"/>
              </a:ext>
            </a:extLst>
          </p:cNvPr>
          <p:cNvSpPr>
            <a:spLocks noGrp="1"/>
          </p:cNvSpPr>
          <p:nvPr>
            <p:ph type="body" sz="quarter" idx="14"/>
          </p:nvPr>
        </p:nvSpPr>
        <p:spPr>
          <a:xfrm>
            <a:off x="5188722" y="2769072"/>
            <a:ext cx="6436541" cy="376285"/>
          </a:xfrm>
        </p:spPr>
        <p:txBody>
          <a:bodyPr/>
          <a:lstStyle/>
          <a:p>
            <a:r>
              <a:rPr lang="en-US" dirty="0"/>
              <a:t>Python for Data Science</a:t>
            </a:r>
          </a:p>
        </p:txBody>
      </p:sp>
      <p:sp>
        <p:nvSpPr>
          <p:cNvPr id="11" name="Text Placeholder 10">
            <a:extLst>
              <a:ext uri="{FF2B5EF4-FFF2-40B4-BE49-F238E27FC236}">
                <a16:creationId xmlns:a16="http://schemas.microsoft.com/office/drawing/2014/main" id="{1A44ED87-C99C-FF44-9977-A7D1BC59639F}"/>
              </a:ext>
            </a:extLst>
          </p:cNvPr>
          <p:cNvSpPr>
            <a:spLocks noGrp="1"/>
          </p:cNvSpPr>
          <p:nvPr>
            <p:ph type="body" sz="quarter" idx="15"/>
          </p:nvPr>
        </p:nvSpPr>
        <p:spPr>
          <a:xfrm>
            <a:off x="3305695" y="3380601"/>
            <a:ext cx="1731442" cy="426737"/>
          </a:xfrm>
        </p:spPr>
        <p:txBody>
          <a:bodyPr/>
          <a:lstStyle/>
          <a:p>
            <a:r>
              <a:rPr lang="en-US" dirty="0"/>
              <a:t>Wednesday</a:t>
            </a:r>
          </a:p>
        </p:txBody>
      </p:sp>
      <p:sp>
        <p:nvSpPr>
          <p:cNvPr id="12" name="Text Placeholder 11">
            <a:extLst>
              <a:ext uri="{FF2B5EF4-FFF2-40B4-BE49-F238E27FC236}">
                <a16:creationId xmlns:a16="http://schemas.microsoft.com/office/drawing/2014/main" id="{0555D39A-0EF6-6347-8512-E6B821757ADF}"/>
              </a:ext>
            </a:extLst>
          </p:cNvPr>
          <p:cNvSpPr>
            <a:spLocks noGrp="1"/>
          </p:cNvSpPr>
          <p:nvPr>
            <p:ph type="body" sz="quarter" idx="16"/>
          </p:nvPr>
        </p:nvSpPr>
        <p:spPr>
          <a:xfrm>
            <a:off x="5194852" y="3427768"/>
            <a:ext cx="6436541" cy="376285"/>
          </a:xfrm>
        </p:spPr>
        <p:txBody>
          <a:bodyPr/>
          <a:lstStyle/>
          <a:p>
            <a:r>
              <a:rPr lang="en-US" dirty="0"/>
              <a:t>Fundamentals of Data Science</a:t>
            </a:r>
          </a:p>
        </p:txBody>
      </p:sp>
      <p:sp>
        <p:nvSpPr>
          <p:cNvPr id="13" name="Text Placeholder 12">
            <a:extLst>
              <a:ext uri="{FF2B5EF4-FFF2-40B4-BE49-F238E27FC236}">
                <a16:creationId xmlns:a16="http://schemas.microsoft.com/office/drawing/2014/main" id="{13C66E39-E2E6-4C46-B74F-BC320674AE11}"/>
              </a:ext>
            </a:extLst>
          </p:cNvPr>
          <p:cNvSpPr>
            <a:spLocks noGrp="1"/>
          </p:cNvSpPr>
          <p:nvPr>
            <p:ph type="body" sz="quarter" idx="17"/>
          </p:nvPr>
        </p:nvSpPr>
        <p:spPr>
          <a:xfrm>
            <a:off x="3305695" y="4035597"/>
            <a:ext cx="1491592" cy="426737"/>
          </a:xfrm>
        </p:spPr>
        <p:txBody>
          <a:bodyPr/>
          <a:lstStyle/>
          <a:p>
            <a:r>
              <a:rPr lang="en-US" dirty="0"/>
              <a:t>Thursday</a:t>
            </a:r>
          </a:p>
        </p:txBody>
      </p:sp>
      <p:sp>
        <p:nvSpPr>
          <p:cNvPr id="14" name="Text Placeholder 13">
            <a:extLst>
              <a:ext uri="{FF2B5EF4-FFF2-40B4-BE49-F238E27FC236}">
                <a16:creationId xmlns:a16="http://schemas.microsoft.com/office/drawing/2014/main" id="{419E9E09-044B-AD48-BA7F-5D8DB0112C5A}"/>
              </a:ext>
            </a:extLst>
          </p:cNvPr>
          <p:cNvSpPr>
            <a:spLocks noGrp="1"/>
          </p:cNvSpPr>
          <p:nvPr>
            <p:ph type="body" sz="quarter" idx="18"/>
          </p:nvPr>
        </p:nvSpPr>
        <p:spPr>
          <a:xfrm>
            <a:off x="5188722" y="4082764"/>
            <a:ext cx="6442671" cy="376285"/>
          </a:xfrm>
        </p:spPr>
        <p:txBody>
          <a:bodyPr/>
          <a:lstStyle/>
          <a:p>
            <a:r>
              <a:rPr lang="en-US" dirty="0"/>
              <a:t>Building and Evaluating Machine Learning Models</a:t>
            </a:r>
          </a:p>
        </p:txBody>
      </p:sp>
      <p:sp>
        <p:nvSpPr>
          <p:cNvPr id="15" name="Text Placeholder 14">
            <a:extLst>
              <a:ext uri="{FF2B5EF4-FFF2-40B4-BE49-F238E27FC236}">
                <a16:creationId xmlns:a16="http://schemas.microsoft.com/office/drawing/2014/main" id="{9FCDF587-A7B0-1943-901C-C768DD770878}"/>
              </a:ext>
            </a:extLst>
          </p:cNvPr>
          <p:cNvSpPr>
            <a:spLocks noGrp="1"/>
          </p:cNvSpPr>
          <p:nvPr>
            <p:ph type="body" sz="quarter" idx="19"/>
          </p:nvPr>
        </p:nvSpPr>
        <p:spPr/>
        <p:txBody>
          <a:bodyPr/>
          <a:lstStyle/>
          <a:p>
            <a:r>
              <a:rPr lang="en-US" dirty="0"/>
              <a:t>Friday</a:t>
            </a:r>
          </a:p>
        </p:txBody>
      </p:sp>
      <p:sp>
        <p:nvSpPr>
          <p:cNvPr id="16" name="Text Placeholder 15">
            <a:extLst>
              <a:ext uri="{FF2B5EF4-FFF2-40B4-BE49-F238E27FC236}">
                <a16:creationId xmlns:a16="http://schemas.microsoft.com/office/drawing/2014/main" id="{C3F337DD-A3FA-1F45-8871-F9366E245B2E}"/>
              </a:ext>
            </a:extLst>
          </p:cNvPr>
          <p:cNvSpPr>
            <a:spLocks noGrp="1"/>
          </p:cNvSpPr>
          <p:nvPr>
            <p:ph type="body" sz="quarter" idx="20"/>
          </p:nvPr>
        </p:nvSpPr>
        <p:spPr>
          <a:xfrm>
            <a:off x="5194852" y="4747755"/>
            <a:ext cx="6430410" cy="376285"/>
          </a:xfrm>
        </p:spPr>
        <p:txBody>
          <a:bodyPr/>
          <a:lstStyle/>
          <a:p>
            <a:r>
              <a:rPr lang="en-US" dirty="0"/>
              <a:t>Machine Learning…contd.</a:t>
            </a:r>
          </a:p>
        </p:txBody>
      </p:sp>
    </p:spTree>
    <p:extLst>
      <p:ext uri="{BB962C8B-B14F-4D97-AF65-F5344CB8AC3E}">
        <p14:creationId xmlns:p14="http://schemas.microsoft.com/office/powerpoint/2010/main" val="688705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What is Data Science?</a:t>
            </a:r>
          </a:p>
        </p:txBody>
      </p:sp>
    </p:spTree>
    <p:extLst>
      <p:ext uri="{BB962C8B-B14F-4D97-AF65-F5344CB8AC3E}">
        <p14:creationId xmlns:p14="http://schemas.microsoft.com/office/powerpoint/2010/main" val="4212850138"/>
      </p:ext>
    </p:extLst>
  </p:cSld>
  <p:clrMapOvr>
    <a:masterClrMapping/>
  </p:clrMapOvr>
  <mc:AlternateContent xmlns:mc="http://schemas.openxmlformats.org/markup-compatibility/2006" xmlns:p14="http://schemas.microsoft.com/office/powerpoint/2010/main">
    <mc:Choice Requires="p14">
      <p:transition spd="slow" p14:dur="2000" advTm="5852"/>
    </mc:Choice>
    <mc:Fallback xmlns="">
      <p:transition spd="slow" advTm="58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4785" y="2322726"/>
            <a:ext cx="6596062" cy="2431485"/>
          </a:xfrm>
        </p:spPr>
        <p:txBody>
          <a:bodyPr anchor="b">
            <a:normAutofit/>
          </a:bodyPr>
          <a:lstStyle/>
          <a:p>
            <a:r>
              <a:rPr lang="en-GB" sz="3500" i="1"/>
              <a:t>“At its core, data science involves using automated methods to </a:t>
            </a:r>
            <a:r>
              <a:rPr lang="en-GB" sz="3500" i="1" err="1"/>
              <a:t>analyze</a:t>
            </a:r>
            <a:r>
              <a:rPr lang="en-GB" sz="3500" i="1"/>
              <a:t> massive amounts of data and to extract knowledge from them.”</a:t>
            </a:r>
          </a:p>
        </p:txBody>
      </p:sp>
      <p:sp>
        <p:nvSpPr>
          <p:cNvPr id="7" name="Text Placeholder 2">
            <a:extLst>
              <a:ext uri="{FF2B5EF4-FFF2-40B4-BE49-F238E27FC236}">
                <a16:creationId xmlns:a16="http://schemas.microsoft.com/office/drawing/2014/main" id="{38A634E2-E092-4573-97C3-D1567C2774DA}"/>
              </a:ext>
            </a:extLst>
          </p:cNvPr>
          <p:cNvSpPr>
            <a:spLocks noGrp="1"/>
          </p:cNvSpPr>
          <p:nvPr>
            <p:ph type="body" sz="quarter" idx="10"/>
          </p:nvPr>
        </p:nvSpPr>
        <p:spPr>
          <a:xfrm>
            <a:off x="376237" y="5769746"/>
            <a:ext cx="6604609" cy="685800"/>
          </a:xfrm>
        </p:spPr>
        <p:txBody>
          <a:bodyPr/>
          <a:lstStyle/>
          <a:p>
            <a:endParaRPr lang="en-US"/>
          </a:p>
        </p:txBody>
      </p:sp>
    </p:spTree>
    <p:extLst>
      <p:ext uri="{BB962C8B-B14F-4D97-AF65-F5344CB8AC3E}">
        <p14:creationId xmlns:p14="http://schemas.microsoft.com/office/powerpoint/2010/main" val="1718875582"/>
      </p:ext>
    </p:extLst>
  </p:cSld>
  <p:clrMapOvr>
    <a:masterClrMapping/>
  </p:clrMapOvr>
  <mc:AlternateContent xmlns:mc="http://schemas.openxmlformats.org/markup-compatibility/2006" xmlns:p14="http://schemas.microsoft.com/office/powerpoint/2010/main">
    <mc:Choice Requires="p14">
      <p:transition spd="slow" p14:dur="2000" advTm="36782"/>
    </mc:Choice>
    <mc:Fallback xmlns="">
      <p:transition spd="slow" advTm="3678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982845463"/>
              </p:ext>
            </p:extLst>
          </p:nvPr>
        </p:nvGraphicFramePr>
        <p:xfrm>
          <a:off x="4461164" y="443346"/>
          <a:ext cx="7346052" cy="57977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p:cNvSpPr txBox="1"/>
          <p:nvPr/>
        </p:nvSpPr>
        <p:spPr>
          <a:xfrm>
            <a:off x="1875460" y="6241142"/>
            <a:ext cx="1634094" cy="369332"/>
          </a:xfrm>
          <a:prstGeom prst="rect">
            <a:avLst/>
          </a:prstGeom>
          <a:solidFill>
            <a:schemeClr val="bg1">
              <a:lumMod val="85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GB" dirty="0"/>
              <a:t>CRISP-DM</a:t>
            </a:r>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7" name="Ink 6"/>
              <p14:cNvContentPartPr/>
              <p14:nvPr>
                <p:custDataLst>
                  <p:tags r:id="rId1"/>
                </p:custDataLst>
                <p:extLst>
                  <p:ext uri="{42D2F446-02D8-4167-A562-619A0277C38B}">
                    <p15:isNarration xmlns:p15="http://schemas.microsoft.com/office/powerpoint/2012/main" val="1"/>
                  </p:ext>
                </p:extLst>
              </p14:nvPr>
            </p14:nvContentPartPr>
            <p14:xfrm>
              <a:off x="5776196" y="2767308"/>
              <a:ext cx="36577" cy="36565"/>
            </p14:xfrm>
          </p:contentPart>
        </mc:Choice>
        <mc:Fallback xmlns="">
          <p:pic>
            <p:nvPicPr>
              <p:cNvPr id="7" name="Ink 6"/>
              <p:cNvPicPr>
                <a:picLocks noGrp="1" noRot="1" noChangeAspect="1" noMove="1" noResize="1" noEditPoints="1" noAdjustHandles="1" noChangeArrowheads="1" noChangeShapeType="1"/>
              </p:cNvPicPr>
              <p:nvPr/>
            </p:nvPicPr>
            <p:blipFill>
              <a:blip r:embed="rId10"/>
              <a:stretch>
                <a:fillRect/>
              </a:stretch>
            </p:blipFill>
            <p:spPr>
              <a:xfrm>
                <a:off x="5766959" y="2758074"/>
                <a:ext cx="54681" cy="54663"/>
              </a:xfrm>
              <a:prstGeom prst="rect">
                <a:avLst/>
              </a:prstGeom>
            </p:spPr>
          </p:pic>
        </mc:Fallback>
      </mc:AlternateContent>
      <p:sp>
        <p:nvSpPr>
          <p:cNvPr id="5" name="Text Placeholder 4">
            <a:extLst>
              <a:ext uri="{FF2B5EF4-FFF2-40B4-BE49-F238E27FC236}">
                <a16:creationId xmlns:a16="http://schemas.microsoft.com/office/drawing/2014/main" id="{E3FBC2EE-6659-6244-8C68-4AE5F8B3A31C}"/>
              </a:ext>
            </a:extLst>
          </p:cNvPr>
          <p:cNvSpPr>
            <a:spLocks noGrp="1"/>
          </p:cNvSpPr>
          <p:nvPr>
            <p:ph type="body" sz="quarter" idx="10"/>
          </p:nvPr>
        </p:nvSpPr>
        <p:spPr/>
        <p:txBody>
          <a:bodyPr/>
          <a:lstStyle/>
          <a:p>
            <a:r>
              <a:rPr lang="en-GB" dirty="0"/>
              <a:t>The Process</a:t>
            </a:r>
            <a:endParaRPr lang="en-US" dirty="0"/>
          </a:p>
        </p:txBody>
      </p:sp>
    </p:spTree>
    <p:extLst>
      <p:ext uri="{BB962C8B-B14F-4D97-AF65-F5344CB8AC3E}">
        <p14:creationId xmlns:p14="http://schemas.microsoft.com/office/powerpoint/2010/main" val="1046235459"/>
      </p:ext>
    </p:extLst>
  </p:cSld>
  <p:clrMapOvr>
    <a:masterClrMapping/>
  </p:clrMapOvr>
  <mc:AlternateContent xmlns:mc="http://schemas.openxmlformats.org/markup-compatibility/2006" xmlns:p14="http://schemas.microsoft.com/office/powerpoint/2010/main">
    <mc:Choice Requires="p14">
      <p:transition spd="slow" p14:dur="2000" advTm="31063"/>
    </mc:Choice>
    <mc:Fallback xmlns="">
      <p:transition spd="slow" advTm="31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8DB7D63C-DD2D-4EDA-A4A4-7FBFF5837A3D}"/>
                                            </p:graphicEl>
                                          </p:spTgt>
                                        </p:tgtEl>
                                        <p:attrNameLst>
                                          <p:attrName>style.visibility</p:attrName>
                                        </p:attrNameLst>
                                      </p:cBhvr>
                                      <p:to>
                                        <p:strVal val="visible"/>
                                      </p:to>
                                    </p:set>
                                    <p:animEffect transition="in" filter="fade">
                                      <p:cBhvr>
                                        <p:cTn id="12" dur="500"/>
                                        <p:tgtEl>
                                          <p:spTgt spid="3">
                                            <p:graphicEl>
                                              <a:dgm id="{8DB7D63C-DD2D-4EDA-A4A4-7FBFF5837A3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4A358501-E99D-4149-BD1C-378D50BF4C0D}"/>
                                            </p:graphicEl>
                                          </p:spTgt>
                                        </p:tgtEl>
                                        <p:attrNameLst>
                                          <p:attrName>style.visibility</p:attrName>
                                        </p:attrNameLst>
                                      </p:cBhvr>
                                      <p:to>
                                        <p:strVal val="visible"/>
                                      </p:to>
                                    </p:set>
                                    <p:animEffect transition="in" filter="fade">
                                      <p:cBhvr>
                                        <p:cTn id="17" dur="500"/>
                                        <p:tgtEl>
                                          <p:spTgt spid="3">
                                            <p:graphicEl>
                                              <a:dgm id="{4A358501-E99D-4149-BD1C-378D50BF4C0D}"/>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graphicEl>
                                              <a:dgm id="{4CC843C9-1F0A-4C60-BDF4-DE0ECDAD2E51}"/>
                                            </p:graphicEl>
                                          </p:spTgt>
                                        </p:tgtEl>
                                        <p:attrNameLst>
                                          <p:attrName>style.visibility</p:attrName>
                                        </p:attrNameLst>
                                      </p:cBhvr>
                                      <p:to>
                                        <p:strVal val="visible"/>
                                      </p:to>
                                    </p:set>
                                    <p:animEffect transition="in" filter="fade">
                                      <p:cBhvr>
                                        <p:cTn id="20" dur="500"/>
                                        <p:tgtEl>
                                          <p:spTgt spid="3">
                                            <p:graphicEl>
                                              <a:dgm id="{4CC843C9-1F0A-4C60-BDF4-DE0ECDAD2E51}"/>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graphicEl>
                                              <a:dgm id="{C01EACD8-2E71-4422-8135-CFB0718099B0}"/>
                                            </p:graphicEl>
                                          </p:spTgt>
                                        </p:tgtEl>
                                        <p:attrNameLst>
                                          <p:attrName>style.visibility</p:attrName>
                                        </p:attrNameLst>
                                      </p:cBhvr>
                                      <p:to>
                                        <p:strVal val="visible"/>
                                      </p:to>
                                    </p:set>
                                    <p:animEffect transition="in" filter="fade">
                                      <p:cBhvr>
                                        <p:cTn id="25" dur="500"/>
                                        <p:tgtEl>
                                          <p:spTgt spid="3">
                                            <p:graphicEl>
                                              <a:dgm id="{C01EACD8-2E71-4422-8135-CFB0718099B0}"/>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graphicEl>
                                              <a:dgm id="{EF8E871F-F535-4046-857B-687C35D7EDFD}"/>
                                            </p:graphicEl>
                                          </p:spTgt>
                                        </p:tgtEl>
                                        <p:attrNameLst>
                                          <p:attrName>style.visibility</p:attrName>
                                        </p:attrNameLst>
                                      </p:cBhvr>
                                      <p:to>
                                        <p:strVal val="visible"/>
                                      </p:to>
                                    </p:set>
                                    <p:animEffect transition="in" filter="fade">
                                      <p:cBhvr>
                                        <p:cTn id="28" dur="500"/>
                                        <p:tgtEl>
                                          <p:spTgt spid="3">
                                            <p:graphicEl>
                                              <a:dgm id="{EF8E871F-F535-4046-857B-687C35D7EDFD}"/>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graphicEl>
                                              <a:dgm id="{DE04B3A6-EF1E-4D99-80A4-55CB5D7E6644}"/>
                                            </p:graphicEl>
                                          </p:spTgt>
                                        </p:tgtEl>
                                        <p:attrNameLst>
                                          <p:attrName>style.visibility</p:attrName>
                                        </p:attrNameLst>
                                      </p:cBhvr>
                                      <p:to>
                                        <p:strVal val="visible"/>
                                      </p:to>
                                    </p:set>
                                    <p:animEffect transition="in" filter="fade">
                                      <p:cBhvr>
                                        <p:cTn id="33" dur="500"/>
                                        <p:tgtEl>
                                          <p:spTgt spid="3">
                                            <p:graphicEl>
                                              <a:dgm id="{DE04B3A6-EF1E-4D99-80A4-55CB5D7E6644}"/>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E0152E4C-AB62-4202-AA9C-E91A28D4A0FA}"/>
                                            </p:graphicEl>
                                          </p:spTgt>
                                        </p:tgtEl>
                                        <p:attrNameLst>
                                          <p:attrName>style.visibility</p:attrName>
                                        </p:attrNameLst>
                                      </p:cBhvr>
                                      <p:to>
                                        <p:strVal val="visible"/>
                                      </p:to>
                                    </p:set>
                                    <p:animEffect transition="in" filter="fade">
                                      <p:cBhvr>
                                        <p:cTn id="36" dur="500"/>
                                        <p:tgtEl>
                                          <p:spTgt spid="3">
                                            <p:graphicEl>
                                              <a:dgm id="{E0152E4C-AB62-4202-AA9C-E91A28D4A0F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graphicEl>
                                              <a:dgm id="{E101EA9B-F508-4A4F-8637-BECD68265311}"/>
                                            </p:graphicEl>
                                          </p:spTgt>
                                        </p:tgtEl>
                                        <p:attrNameLst>
                                          <p:attrName>style.visibility</p:attrName>
                                        </p:attrNameLst>
                                      </p:cBhvr>
                                      <p:to>
                                        <p:strVal val="visible"/>
                                      </p:to>
                                    </p:set>
                                    <p:animEffect transition="in" filter="fade">
                                      <p:cBhvr>
                                        <p:cTn id="41" dur="500"/>
                                        <p:tgtEl>
                                          <p:spTgt spid="3">
                                            <p:graphicEl>
                                              <a:dgm id="{E101EA9B-F508-4A4F-8637-BECD68265311}"/>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graphicEl>
                                              <a:dgm id="{9986D3D6-7F2B-4D09-B957-1AC7B7A5FEC3}"/>
                                            </p:graphicEl>
                                          </p:spTgt>
                                        </p:tgtEl>
                                        <p:attrNameLst>
                                          <p:attrName>style.visibility</p:attrName>
                                        </p:attrNameLst>
                                      </p:cBhvr>
                                      <p:to>
                                        <p:strVal val="visible"/>
                                      </p:to>
                                    </p:set>
                                    <p:animEffect transition="in" filter="fade">
                                      <p:cBhvr>
                                        <p:cTn id="44" dur="500"/>
                                        <p:tgtEl>
                                          <p:spTgt spid="3">
                                            <p:graphicEl>
                                              <a:dgm id="{9986D3D6-7F2B-4D09-B957-1AC7B7A5FEC3}"/>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graphicEl>
                                              <a:dgm id="{3E3D7473-E5B1-4642-8C4A-929E68A25D45}"/>
                                            </p:graphicEl>
                                          </p:spTgt>
                                        </p:tgtEl>
                                        <p:attrNameLst>
                                          <p:attrName>style.visibility</p:attrName>
                                        </p:attrNameLst>
                                      </p:cBhvr>
                                      <p:to>
                                        <p:strVal val="visible"/>
                                      </p:to>
                                    </p:set>
                                    <p:animEffect transition="in" filter="fade">
                                      <p:cBhvr>
                                        <p:cTn id="49" dur="500"/>
                                        <p:tgtEl>
                                          <p:spTgt spid="3">
                                            <p:graphicEl>
                                              <a:dgm id="{3E3D7473-E5B1-4642-8C4A-929E68A25D45}"/>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graphicEl>
                                              <a:dgm id="{42C880E9-09C3-4179-B6B1-79E575AF48D5}"/>
                                            </p:graphicEl>
                                          </p:spTgt>
                                        </p:tgtEl>
                                        <p:attrNameLst>
                                          <p:attrName>style.visibility</p:attrName>
                                        </p:attrNameLst>
                                      </p:cBhvr>
                                      <p:to>
                                        <p:strVal val="visible"/>
                                      </p:to>
                                    </p:set>
                                    <p:animEffect transition="in" filter="fade">
                                      <p:cBhvr>
                                        <p:cTn id="52" dur="500"/>
                                        <p:tgtEl>
                                          <p:spTgt spid="3">
                                            <p:graphicEl>
                                              <a:dgm id="{42C880E9-09C3-4179-B6B1-79E575AF48D5}"/>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graphicEl>
                                              <a:dgm id="{A97829DC-E0AF-42D1-8C75-1588676245A1}"/>
                                            </p:graphicEl>
                                          </p:spTgt>
                                        </p:tgtEl>
                                        <p:attrNameLst>
                                          <p:attrName>style.visibility</p:attrName>
                                        </p:attrNameLst>
                                      </p:cBhvr>
                                      <p:to>
                                        <p:strVal val="visible"/>
                                      </p:to>
                                    </p:set>
                                    <p:animEffect transition="in" filter="fade">
                                      <p:cBhvr>
                                        <p:cTn id="55" dur="500"/>
                                        <p:tgtEl>
                                          <p:spTgt spid="3">
                                            <p:graphicEl>
                                              <a:dgm id="{A97829DC-E0AF-42D1-8C75-1588676245A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144919861"/>
              </p:ext>
            </p:extLst>
          </p:nvPr>
        </p:nvGraphicFramePr>
        <p:xfrm>
          <a:off x="4405744" y="263235"/>
          <a:ext cx="7401472" cy="61098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 Placeholder 1">
            <a:extLst>
              <a:ext uri="{FF2B5EF4-FFF2-40B4-BE49-F238E27FC236}">
                <a16:creationId xmlns:a16="http://schemas.microsoft.com/office/drawing/2014/main" id="{C88BEAF5-EF67-A441-941A-A46A4E88CC10}"/>
              </a:ext>
            </a:extLst>
          </p:cNvPr>
          <p:cNvSpPr>
            <a:spLocks noGrp="1"/>
          </p:cNvSpPr>
          <p:nvPr>
            <p:ph type="body" sz="quarter" idx="10"/>
          </p:nvPr>
        </p:nvSpPr>
        <p:spPr/>
        <p:txBody>
          <a:bodyPr/>
          <a:lstStyle/>
          <a:p>
            <a:r>
              <a:rPr lang="en-GB" dirty="0"/>
              <a:t>So what questions can we ask?</a:t>
            </a:r>
            <a:br>
              <a:rPr lang="en-GB" dirty="0"/>
            </a:br>
            <a:endParaRPr lang="en-US" dirty="0"/>
          </a:p>
        </p:txBody>
      </p:sp>
    </p:spTree>
    <p:extLst>
      <p:ext uri="{BB962C8B-B14F-4D97-AF65-F5344CB8AC3E}">
        <p14:creationId xmlns:p14="http://schemas.microsoft.com/office/powerpoint/2010/main" val="105121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942454D7-DFCA-47F1-8BD8-338EE210BE6C}"/>
                                            </p:graphicEl>
                                          </p:spTgt>
                                        </p:tgtEl>
                                        <p:attrNameLst>
                                          <p:attrName>style.visibility</p:attrName>
                                        </p:attrNameLst>
                                      </p:cBhvr>
                                      <p:to>
                                        <p:strVal val="visible"/>
                                      </p:to>
                                    </p:set>
                                    <p:animEffect transition="in" filter="fade">
                                      <p:cBhvr>
                                        <p:cTn id="7" dur="500"/>
                                        <p:tgtEl>
                                          <p:spTgt spid="4">
                                            <p:graphicEl>
                                              <a:dgm id="{942454D7-DFCA-47F1-8BD8-338EE210BE6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9E383AB6-F764-4759-A1D5-854ED346DBAF}"/>
                                            </p:graphicEl>
                                          </p:spTgt>
                                        </p:tgtEl>
                                        <p:attrNameLst>
                                          <p:attrName>style.visibility</p:attrName>
                                        </p:attrNameLst>
                                      </p:cBhvr>
                                      <p:to>
                                        <p:strVal val="visible"/>
                                      </p:to>
                                    </p:set>
                                    <p:animEffect transition="in" filter="fade">
                                      <p:cBhvr>
                                        <p:cTn id="10" dur="500"/>
                                        <p:tgtEl>
                                          <p:spTgt spid="4">
                                            <p:graphicEl>
                                              <a:dgm id="{9E383AB6-F764-4759-A1D5-854ED346DBA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C277D2A4-98B3-4DC3-854D-C48CF167FD71}"/>
                                            </p:graphicEl>
                                          </p:spTgt>
                                        </p:tgtEl>
                                        <p:attrNameLst>
                                          <p:attrName>style.visibility</p:attrName>
                                        </p:attrNameLst>
                                      </p:cBhvr>
                                      <p:to>
                                        <p:strVal val="visible"/>
                                      </p:to>
                                    </p:set>
                                    <p:animEffect transition="in" filter="fade">
                                      <p:cBhvr>
                                        <p:cTn id="13" dur="500"/>
                                        <p:tgtEl>
                                          <p:spTgt spid="4">
                                            <p:graphicEl>
                                              <a:dgm id="{C277D2A4-98B3-4DC3-854D-C48CF167FD71}"/>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843A8C01-B709-44A7-9B57-FD25032CDAC8}"/>
                                            </p:graphicEl>
                                          </p:spTgt>
                                        </p:tgtEl>
                                        <p:attrNameLst>
                                          <p:attrName>style.visibility</p:attrName>
                                        </p:attrNameLst>
                                      </p:cBhvr>
                                      <p:to>
                                        <p:strVal val="visible"/>
                                      </p:to>
                                    </p:set>
                                    <p:animEffect transition="in" filter="fade">
                                      <p:cBhvr>
                                        <p:cTn id="16" dur="500"/>
                                        <p:tgtEl>
                                          <p:spTgt spid="4">
                                            <p:graphicEl>
                                              <a:dgm id="{843A8C01-B709-44A7-9B57-FD25032CDAC8}"/>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graphicEl>
                                              <a:dgm id="{FFCD5096-9799-4E7D-9A9D-E5636D1D7498}"/>
                                            </p:graphicEl>
                                          </p:spTgt>
                                        </p:tgtEl>
                                        <p:attrNameLst>
                                          <p:attrName>style.visibility</p:attrName>
                                        </p:attrNameLst>
                                      </p:cBhvr>
                                      <p:to>
                                        <p:strVal val="visible"/>
                                      </p:to>
                                    </p:set>
                                    <p:animEffect transition="in" filter="fade">
                                      <p:cBhvr>
                                        <p:cTn id="19" dur="500"/>
                                        <p:tgtEl>
                                          <p:spTgt spid="4">
                                            <p:graphicEl>
                                              <a:dgm id="{FFCD5096-9799-4E7D-9A9D-E5636D1D7498}"/>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graphicEl>
                                              <a:dgm id="{8CC7CD84-6215-4ACD-A4DB-352A5F202945}"/>
                                            </p:graphicEl>
                                          </p:spTgt>
                                        </p:tgtEl>
                                        <p:attrNameLst>
                                          <p:attrName>style.visibility</p:attrName>
                                        </p:attrNameLst>
                                      </p:cBhvr>
                                      <p:to>
                                        <p:strVal val="visible"/>
                                      </p:to>
                                    </p:set>
                                    <p:animEffect transition="in" filter="fade">
                                      <p:cBhvr>
                                        <p:cTn id="22" dur="500"/>
                                        <p:tgtEl>
                                          <p:spTgt spid="4">
                                            <p:graphicEl>
                                              <a:dgm id="{8CC7CD84-6215-4ACD-A4DB-352A5F202945}"/>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45D768F1-C58E-4529-A37F-BD4CACBCF027}"/>
                                            </p:graphicEl>
                                          </p:spTgt>
                                        </p:tgtEl>
                                        <p:attrNameLst>
                                          <p:attrName>style.visibility</p:attrName>
                                        </p:attrNameLst>
                                      </p:cBhvr>
                                      <p:to>
                                        <p:strVal val="visible"/>
                                      </p:to>
                                    </p:set>
                                    <p:animEffect transition="in" filter="fade">
                                      <p:cBhvr>
                                        <p:cTn id="27" dur="500"/>
                                        <p:tgtEl>
                                          <p:spTgt spid="4">
                                            <p:graphicEl>
                                              <a:dgm id="{45D768F1-C58E-4529-A37F-BD4CACBCF027}"/>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graphicEl>
                                              <a:dgm id="{79311571-6A0E-4C02-B138-235C24D28912}"/>
                                            </p:graphicEl>
                                          </p:spTgt>
                                        </p:tgtEl>
                                        <p:attrNameLst>
                                          <p:attrName>style.visibility</p:attrName>
                                        </p:attrNameLst>
                                      </p:cBhvr>
                                      <p:to>
                                        <p:strVal val="visible"/>
                                      </p:to>
                                    </p:set>
                                    <p:animEffect transition="in" filter="fade">
                                      <p:cBhvr>
                                        <p:cTn id="30" dur="500"/>
                                        <p:tgtEl>
                                          <p:spTgt spid="4">
                                            <p:graphicEl>
                                              <a:dgm id="{79311571-6A0E-4C02-B138-235C24D28912}"/>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graphicEl>
                                              <a:dgm id="{DEFF1A64-EEC1-4DA3-9342-EC9E9E2EA5F5}"/>
                                            </p:graphicEl>
                                          </p:spTgt>
                                        </p:tgtEl>
                                        <p:attrNameLst>
                                          <p:attrName>style.visibility</p:attrName>
                                        </p:attrNameLst>
                                      </p:cBhvr>
                                      <p:to>
                                        <p:strVal val="visible"/>
                                      </p:to>
                                    </p:set>
                                    <p:animEffect transition="in" filter="fade">
                                      <p:cBhvr>
                                        <p:cTn id="33" dur="500"/>
                                        <p:tgtEl>
                                          <p:spTgt spid="4">
                                            <p:graphicEl>
                                              <a:dgm id="{DEFF1A64-EEC1-4DA3-9342-EC9E9E2EA5F5}"/>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graphicEl>
                                              <a:dgm id="{15C57AE3-5709-4601-B4F0-01CC084249D1}"/>
                                            </p:graphicEl>
                                          </p:spTgt>
                                        </p:tgtEl>
                                        <p:attrNameLst>
                                          <p:attrName>style.visibility</p:attrName>
                                        </p:attrNameLst>
                                      </p:cBhvr>
                                      <p:to>
                                        <p:strVal val="visible"/>
                                      </p:to>
                                    </p:set>
                                    <p:animEffect transition="in" filter="fade">
                                      <p:cBhvr>
                                        <p:cTn id="38" dur="500"/>
                                        <p:tgtEl>
                                          <p:spTgt spid="4">
                                            <p:graphicEl>
                                              <a:dgm id="{15C57AE3-5709-4601-B4F0-01CC084249D1}"/>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graphicEl>
                                              <a:dgm id="{B0BACD3B-3E7E-4CF6-B6FB-C7997A4C644D}"/>
                                            </p:graphicEl>
                                          </p:spTgt>
                                        </p:tgtEl>
                                        <p:attrNameLst>
                                          <p:attrName>style.visibility</p:attrName>
                                        </p:attrNameLst>
                                      </p:cBhvr>
                                      <p:to>
                                        <p:strVal val="visible"/>
                                      </p:to>
                                    </p:set>
                                    <p:animEffect transition="in" filter="fade">
                                      <p:cBhvr>
                                        <p:cTn id="41" dur="500"/>
                                        <p:tgtEl>
                                          <p:spTgt spid="4">
                                            <p:graphicEl>
                                              <a:dgm id="{B0BACD3B-3E7E-4CF6-B6FB-C7997A4C644D}"/>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graphicEl>
                                              <a:dgm id="{580FE95E-C83D-4E7B-99D7-57B044F397F0}"/>
                                            </p:graphicEl>
                                          </p:spTgt>
                                        </p:tgtEl>
                                        <p:attrNameLst>
                                          <p:attrName>style.visibility</p:attrName>
                                        </p:attrNameLst>
                                      </p:cBhvr>
                                      <p:to>
                                        <p:strVal val="visible"/>
                                      </p:to>
                                    </p:set>
                                    <p:animEffect transition="in" filter="fade">
                                      <p:cBhvr>
                                        <p:cTn id="44" dur="500"/>
                                        <p:tgtEl>
                                          <p:spTgt spid="4">
                                            <p:graphicEl>
                                              <a:dgm id="{580FE95E-C83D-4E7B-99D7-57B044F397F0}"/>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9E479C88-3F80-4478-B0B0-41780557F622}"/>
                                            </p:graphicEl>
                                          </p:spTgt>
                                        </p:tgtEl>
                                        <p:attrNameLst>
                                          <p:attrName>style.visibility</p:attrName>
                                        </p:attrNameLst>
                                      </p:cBhvr>
                                      <p:to>
                                        <p:strVal val="visible"/>
                                      </p:to>
                                    </p:set>
                                    <p:animEffect transition="in" filter="fade">
                                      <p:cBhvr>
                                        <p:cTn id="47" dur="500"/>
                                        <p:tgtEl>
                                          <p:spTgt spid="4">
                                            <p:graphicEl>
                                              <a:dgm id="{9E479C88-3F80-4478-B0B0-41780557F622}"/>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E3D148C6-F6E3-4C4B-9859-BB058E110EA6}"/>
                                            </p:graphicEl>
                                          </p:spTgt>
                                        </p:tgtEl>
                                        <p:attrNameLst>
                                          <p:attrName>style.visibility</p:attrName>
                                        </p:attrNameLst>
                                      </p:cBhvr>
                                      <p:to>
                                        <p:strVal val="visible"/>
                                      </p:to>
                                    </p:set>
                                    <p:animEffect transition="in" filter="fade">
                                      <p:cBhvr>
                                        <p:cTn id="52" dur="500"/>
                                        <p:tgtEl>
                                          <p:spTgt spid="4">
                                            <p:graphicEl>
                                              <a:dgm id="{E3D148C6-F6E3-4C4B-9859-BB058E110EA6}"/>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164CC0F1-6717-40E6-A87B-8B4E4B774A9B}"/>
                                            </p:graphicEl>
                                          </p:spTgt>
                                        </p:tgtEl>
                                        <p:attrNameLst>
                                          <p:attrName>style.visibility</p:attrName>
                                        </p:attrNameLst>
                                      </p:cBhvr>
                                      <p:to>
                                        <p:strVal val="visible"/>
                                      </p:to>
                                    </p:set>
                                    <p:animEffect transition="in" filter="fade">
                                      <p:cBhvr>
                                        <p:cTn id="55" dur="500"/>
                                        <p:tgtEl>
                                          <p:spTgt spid="4">
                                            <p:graphicEl>
                                              <a:dgm id="{164CC0F1-6717-40E6-A87B-8B4E4B774A9B}"/>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graphicEl>
                                              <a:dgm id="{F183617D-258B-4BBE-9D19-5565E7F0BE2B}"/>
                                            </p:graphicEl>
                                          </p:spTgt>
                                        </p:tgtEl>
                                        <p:attrNameLst>
                                          <p:attrName>style.visibility</p:attrName>
                                        </p:attrNameLst>
                                      </p:cBhvr>
                                      <p:to>
                                        <p:strVal val="visible"/>
                                      </p:to>
                                    </p:set>
                                    <p:animEffect transition="in" filter="fade">
                                      <p:cBhvr>
                                        <p:cTn id="60" dur="500"/>
                                        <p:tgtEl>
                                          <p:spTgt spid="4">
                                            <p:graphicEl>
                                              <a:dgm id="{F183617D-258B-4BBE-9D19-5565E7F0BE2B}"/>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0E7F695D-5B91-47F0-8D6A-3F105E791F19}"/>
                                            </p:graphicEl>
                                          </p:spTgt>
                                        </p:tgtEl>
                                        <p:attrNameLst>
                                          <p:attrName>style.visibility</p:attrName>
                                        </p:attrNameLst>
                                      </p:cBhvr>
                                      <p:to>
                                        <p:strVal val="visible"/>
                                      </p:to>
                                    </p:set>
                                    <p:animEffect transition="in" filter="fade">
                                      <p:cBhvr>
                                        <p:cTn id="63" dur="500"/>
                                        <p:tgtEl>
                                          <p:spTgt spid="4">
                                            <p:graphicEl>
                                              <a:dgm id="{0E7F695D-5B91-47F0-8D6A-3F105E791F19}"/>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graphicEl>
                                              <a:dgm id="{9AC8EDB6-F61B-4C3B-9D9E-E6BF17EEF4DB}"/>
                                            </p:graphicEl>
                                          </p:spTgt>
                                        </p:tgtEl>
                                        <p:attrNameLst>
                                          <p:attrName>style.visibility</p:attrName>
                                        </p:attrNameLst>
                                      </p:cBhvr>
                                      <p:to>
                                        <p:strVal val="visible"/>
                                      </p:to>
                                    </p:set>
                                    <p:animEffect transition="in" filter="fade">
                                      <p:cBhvr>
                                        <p:cTn id="68" dur="500"/>
                                        <p:tgtEl>
                                          <p:spTgt spid="4">
                                            <p:graphicEl>
                                              <a:dgm id="{9AC8EDB6-F61B-4C3B-9D9E-E6BF17EEF4DB}"/>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
                                            <p:graphicEl>
                                              <a:dgm id="{13643AD4-86D8-4ED3-97E5-E7A0BE780694}"/>
                                            </p:graphicEl>
                                          </p:spTgt>
                                        </p:tgtEl>
                                        <p:attrNameLst>
                                          <p:attrName>style.visibility</p:attrName>
                                        </p:attrNameLst>
                                      </p:cBhvr>
                                      <p:to>
                                        <p:strVal val="visible"/>
                                      </p:to>
                                    </p:set>
                                    <p:animEffect transition="in" filter="fade">
                                      <p:cBhvr>
                                        <p:cTn id="71" dur="500"/>
                                        <p:tgtEl>
                                          <p:spTgt spid="4">
                                            <p:graphicEl>
                                              <a:dgm id="{13643AD4-86D8-4ED3-97E5-E7A0BE780694}"/>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
                                            <p:graphicEl>
                                              <a:dgm id="{1ABA9782-4EB7-4D73-BAF8-1E8127F4F5D6}"/>
                                            </p:graphicEl>
                                          </p:spTgt>
                                        </p:tgtEl>
                                        <p:attrNameLst>
                                          <p:attrName>style.visibility</p:attrName>
                                        </p:attrNameLst>
                                      </p:cBhvr>
                                      <p:to>
                                        <p:strVal val="visible"/>
                                      </p:to>
                                    </p:set>
                                    <p:animEffect transition="in" filter="fade">
                                      <p:cBhvr>
                                        <p:cTn id="74" dur="500"/>
                                        <p:tgtEl>
                                          <p:spTgt spid="4">
                                            <p:graphicEl>
                                              <a:dgm id="{1ABA9782-4EB7-4D73-BAF8-1E8127F4F5D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3MjAuMCwgQ3VsdHVyZT1uZXV0cmFsLCBQdWJsaWNLZXlUb2tlbj0zMWJmMzg1NmFkMzY0ZTM1BQEAAAALSW5rTWF0dGVyVjEEAAAABVNjYWxlDUxpc3RgMStfaXRlbXMMTGlzdGAxK19zaXplD0xpc3RgMStfdmVyc2lvbgAEAAALF1NoYXJlZC5JbmtpbmcuSW5rQXRvbVtdAgAAAAgIAgAAAI/CdT8JAwAAAAEAAAAMAAAABwMAAAAAAQAAAAQAAAAECUlua0F0b21WMQIAAAAJBAAAAA0DBQQAAAALUGVuU3Ryb2tlVjEEAAAACkF0dHJpYnV0ZXMFVHJhY2UJU3RhcnRUaW1lBFR5cGUEBAAED1BlbkF0dHJpYnV0ZXNWMQIAAAAKSW5rVHJhY2VWMQIAAAAQDEFjdGlvblR5cGVWMQIAAAACAAAACQUAAAAJBgAAAO5tAAAAAAAABfn///8MQWN0aW9uVHlwZVYxAQAAAAd2YWx1ZV9fAAgCAAAAAAAAAAUFAAAAD1BlbkF0dHJpYnV0ZXNWMQoAAAAHX2NvbG9yQQdfY29sb3JSB19jb2xvckcHX2NvbG9yQgpGaXRUb0N1cnZlBkhlaWdodA5JZ25vcmVQcmVzc3VyZQ1Jc0hpZ2hsaWdodGVyBVNoYXBlBVdpZHRoAAAAAAAAAAAEAAICAgIBBgEBDEJydXNoU2hhcGVWMQIAAAAGAgAAAP8AAAAAAAAAAAAACEAAAAX4////DEJydXNoU2hhcGVWMQEAAAAHdmFsdWVfXwAIAgAAAAEAAAAAAAAAAAAIQAUGAAAACklua1RyYWNlVjEDAAAADUxpc3RgMStfaXRlbXMMTGlzdGAxK19zaXplD0xpc3RgMStfdmVyc2lvbgQAABhTaGFyZWQuSW5raW5nLklua1BvaW50W10CAAAACAgCAAAACQkAAAABAAAAAQAAAAcJAAAAAAEAAAAEAAAABApJbmtQb2ludFYxAgAAAAkKAAAADQMFCgAAAApJbmtQb2ludFYxBAAAAAFYAVkOUHJlc3N1cmVGYWN0b3IJVGltZVN0YW1wAAAAAAYGCxACAAAAAAAAAAAA4D8AAAAAAADgPwAAAD8AAAAAAAAAAAs="/>
</p:tagLst>
</file>

<file path=ppt/tags/tag2.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3MjAuMCwgQ3VsdHVyZT1uZXV0cmFsLCBQdWJsaWNLZXlUb2tlbj0zMWJmMzg1NmFkMzY0ZTM1BQEAAAALSW5rTWF0dGVyVjEEAAAABVNjYWxlDUxpc3RgMStfaXRlbXMMTGlzdGAxK19zaXplD0xpc3RgMStfdmVyc2lvbgAEAAALF1NoYXJlZC5JbmtpbmcuSW5rQXRvbVtdAgAAAAgIAgAAAI/CdT8JAwAAAAEAAAAMAAAABwMAAAAAAQAAAAQAAAAECUlua0F0b21WMQIAAAAJBAAAAA0DBQQAAAALUGVuU3Ryb2tlVjEEAAAACkF0dHJpYnV0ZXMFVHJhY2UJU3RhcnRUaW1lBFR5cGUEBAAED1BlbkF0dHJpYnV0ZXNWMQIAAAAKSW5rVHJhY2VWMQIAAAAQDEFjdGlvblR5cGVWMQIAAAACAAAACQUAAAAJBgAAAO5tAAAAAAAABfn///8MQWN0aW9uVHlwZVYxAQAAAAd2YWx1ZV9fAAgCAAAAAAAAAAUFAAAAD1BlbkF0dHJpYnV0ZXNWMQoAAAAHX2NvbG9yQQdfY29sb3JSB19jb2xvckcHX2NvbG9yQgpGaXRUb0N1cnZlBkhlaWdodA5JZ25vcmVQcmVzc3VyZQ1Jc0hpZ2hsaWdodGVyBVNoYXBlBVdpZHRoAAAAAAAAAAAEAAICAgIBBgEBDEJydXNoU2hhcGVWMQIAAAAGAgAAAP8AAAAAAAAAAAAACEAAAAX4////DEJydXNoU2hhcGVWMQEAAAAHdmFsdWVfXwAIAgAAAAEAAAAAAAAAAAAIQAUGAAAACklua1RyYWNlVjEDAAAADUxpc3RgMStfaXRlbXMMTGlzdGAxK19zaXplD0xpc3RgMStfdmVyc2lvbgQAABhTaGFyZWQuSW5raW5nLklua1BvaW50W10CAAAACAgCAAAACQkAAAABAAAAAQAAAAcJAAAAAAEAAAAEAAAABApJbmtQb2ludFYxAgAAAAkKAAAADQMFCgAAAApJbmtQb2ludFYxBAAAAAFYAVkOUHJlc3N1cmVGYWN0b3IJVGltZVN0YW1wAAAAAAYGCxACAAAAAAAAAAAA4D8AAAAAAADgPwAAAD8AAAAAAAAAAAs="/>
</p:tagLst>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3932</TotalTime>
  <Words>2311</Words>
  <Application>Microsoft Macintosh PowerPoint</Application>
  <PresentationFormat>Widescreen</PresentationFormat>
  <Paragraphs>434</Paragraphs>
  <Slides>38</Slides>
  <Notes>35</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Krana Fat B</vt:lpstr>
      <vt:lpstr>Montserrat</vt:lpstr>
      <vt:lpstr>Segoe UI</vt:lpstr>
      <vt:lpstr>Office Theme</vt:lpstr>
      <vt:lpstr>Welcome to Practical Machine Learning with Python</vt:lpstr>
      <vt:lpstr>PowerPoint Presentation</vt:lpstr>
      <vt:lpstr>PowerPoint Presentation</vt:lpstr>
      <vt:lpstr>PowerPoint Presentation</vt:lpstr>
      <vt:lpstr>PowerPoint Presentation</vt:lpstr>
      <vt:lpstr>What is Data Science?</vt:lpstr>
      <vt:lpstr>“At its core, data science involves using automated methods to analyze massive amounts of data and to extract knowledge from them.”</vt:lpstr>
      <vt:lpstr>PowerPoint Presentation</vt:lpstr>
      <vt:lpstr>PowerPoint Presentation</vt:lpstr>
      <vt:lpstr>What is a Data Scientist?</vt:lpstr>
      <vt:lpstr>“The sexiest job of the 21st Century.”</vt:lpstr>
      <vt:lpstr>“Yeah, so I'm actually a data scientist. I just do this barista thing in between gigs.” </vt:lpstr>
      <vt:lpstr>“A data scientist is just an analyst who lives in California.”</vt:lpstr>
      <vt:lpstr>Data scientists devise mechanisms for extracting information from specific sets of data – both tabular and big. </vt:lpstr>
      <vt:lpstr>PowerPoint Presentation</vt:lpstr>
      <vt:lpstr>"The first and most important trait is curiosity. Insane curiosity. In many walks of life evolution selects against the kind of person who decides to find out what happens “if I push that button”. Data Science selects for it."</vt:lpstr>
      <vt:lpstr>What is Big Data &amp; Analytics?</vt:lpstr>
      <vt:lpstr>PowerPoint Presentation</vt:lpstr>
      <vt:lpstr>PowerPoint Presentation</vt:lpstr>
      <vt:lpstr>PowerPoint Presentation</vt:lpstr>
      <vt:lpstr>PowerPoint Presentation</vt:lpstr>
      <vt:lpstr>Applications of Big Data</vt:lpstr>
      <vt:lpstr>Big Data and Analytics</vt:lpstr>
      <vt:lpstr>Why Big Data Project?</vt:lpstr>
      <vt:lpstr>PowerPoint Presentation</vt:lpstr>
      <vt:lpstr>PowerPoint Presentation</vt:lpstr>
      <vt:lpstr>PowerPoint Presentation</vt:lpstr>
      <vt:lpstr>PowerPoint Presentation</vt:lpstr>
      <vt:lpstr>PowerPoint Presentation</vt:lpstr>
      <vt:lpstr>PowerPoint Presentation</vt:lpstr>
      <vt:lpstr>Business Goals &amp; Data Requirements </vt:lpstr>
      <vt:lpstr>The Tools </vt:lpstr>
      <vt:lpstr>The Project</vt:lpstr>
      <vt:lpstr>PowerPoint Presentation</vt:lpstr>
      <vt:lpstr>Business Understanding </vt:lpstr>
      <vt:lpstr>Business Understanding </vt:lpstr>
      <vt:lpstr>Data Understanding </vt:lpstr>
      <vt:lpstr>Data Understanding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Practical Machine Learning with Python</dc:title>
  <dc:creator>Kofi Glover</dc:creator>
  <cp:lastModifiedBy>Deepanshu Pasrija</cp:lastModifiedBy>
  <cp:revision>27</cp:revision>
  <dcterms:created xsi:type="dcterms:W3CDTF">2020-09-24T07:13:14Z</dcterms:created>
  <dcterms:modified xsi:type="dcterms:W3CDTF">2023-10-11T05:54:01Z</dcterms:modified>
</cp:coreProperties>
</file>